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859B7-1565-440D-8D20-54F225077311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23C24-6090-4B66-868A-5C4BDB10A1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859B7-1565-440D-8D20-54F225077311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23C24-6090-4B66-868A-5C4BDB10A1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859B7-1565-440D-8D20-54F225077311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23C24-6090-4B66-868A-5C4BDB10A1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859B7-1565-440D-8D20-54F225077311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23C24-6090-4B66-868A-5C4BDB10A1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859B7-1565-440D-8D20-54F225077311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23C24-6090-4B66-868A-5C4BDB10A1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859B7-1565-440D-8D20-54F225077311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23C24-6090-4B66-868A-5C4BDB10A1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859B7-1565-440D-8D20-54F225077311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23C24-6090-4B66-868A-5C4BDB10A1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859B7-1565-440D-8D20-54F225077311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23C24-6090-4B66-868A-5C4BDB10A1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859B7-1565-440D-8D20-54F225077311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23C24-6090-4B66-868A-5C4BDB10A1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859B7-1565-440D-8D20-54F225077311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23C24-6090-4B66-868A-5C4BDB10A1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859B7-1565-440D-8D20-54F225077311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223C24-6090-4B66-868A-5C4BDB10A14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D859B7-1565-440D-8D20-54F225077311}" type="datetimeFigureOut">
              <a:rPr lang="en-US" smtClean="0"/>
              <a:t>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23C24-6090-4B66-868A-5C4BDB10A14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014696" y="526798"/>
            <a:ext cx="520751" cy="662281"/>
          </a:xfrm>
          <a:custGeom>
            <a:avLst/>
            <a:gdLst/>
            <a:ahLst/>
            <a:cxnLst/>
            <a:rect l="0" t="0" r="0" b="0"/>
            <a:pathLst>
              <a:path w="520751" h="662281">
                <a:moveTo>
                  <a:pt x="427915" y="10155"/>
                </a:moveTo>
                <a:lnTo>
                  <a:pt x="416737" y="21333"/>
                </a:lnTo>
                <a:lnTo>
                  <a:pt x="409934" y="23456"/>
                </a:lnTo>
                <a:lnTo>
                  <a:pt x="352584" y="21280"/>
                </a:lnTo>
                <a:lnTo>
                  <a:pt x="303559" y="20860"/>
                </a:lnTo>
                <a:lnTo>
                  <a:pt x="251989" y="15147"/>
                </a:lnTo>
                <a:lnTo>
                  <a:pt x="198972" y="16037"/>
                </a:lnTo>
                <a:lnTo>
                  <a:pt x="165498" y="6698"/>
                </a:lnTo>
                <a:lnTo>
                  <a:pt x="112165" y="3879"/>
                </a:lnTo>
                <a:lnTo>
                  <a:pt x="61561" y="467"/>
                </a:lnTo>
                <a:lnTo>
                  <a:pt x="34244" y="0"/>
                </a:lnTo>
                <a:lnTo>
                  <a:pt x="23918" y="3385"/>
                </a:lnTo>
                <a:lnTo>
                  <a:pt x="9325" y="16505"/>
                </a:lnTo>
                <a:lnTo>
                  <a:pt x="2059" y="37154"/>
                </a:lnTo>
                <a:lnTo>
                  <a:pt x="0" y="63098"/>
                </a:lnTo>
                <a:lnTo>
                  <a:pt x="6587" y="109420"/>
                </a:lnTo>
                <a:lnTo>
                  <a:pt x="26062" y="170706"/>
                </a:lnTo>
                <a:lnTo>
                  <a:pt x="37836" y="221502"/>
                </a:lnTo>
                <a:lnTo>
                  <a:pt x="48734" y="270478"/>
                </a:lnTo>
                <a:lnTo>
                  <a:pt x="62896" y="328949"/>
                </a:lnTo>
                <a:lnTo>
                  <a:pt x="68756" y="334988"/>
                </a:lnTo>
                <a:lnTo>
                  <a:pt x="76171" y="335505"/>
                </a:lnTo>
                <a:lnTo>
                  <a:pt x="92600" y="327890"/>
                </a:lnTo>
                <a:lnTo>
                  <a:pt x="146034" y="291634"/>
                </a:lnTo>
                <a:lnTo>
                  <a:pt x="183998" y="279299"/>
                </a:lnTo>
                <a:lnTo>
                  <a:pt x="241867" y="274539"/>
                </a:lnTo>
                <a:lnTo>
                  <a:pt x="303687" y="279188"/>
                </a:lnTo>
                <a:lnTo>
                  <a:pt x="352372" y="288090"/>
                </a:lnTo>
                <a:lnTo>
                  <a:pt x="410480" y="309984"/>
                </a:lnTo>
                <a:lnTo>
                  <a:pt x="460208" y="349347"/>
                </a:lnTo>
                <a:lnTo>
                  <a:pt x="493349" y="399207"/>
                </a:lnTo>
                <a:lnTo>
                  <a:pt x="512943" y="446094"/>
                </a:lnTo>
                <a:lnTo>
                  <a:pt x="520750" y="507571"/>
                </a:lnTo>
                <a:lnTo>
                  <a:pt x="519478" y="540065"/>
                </a:lnTo>
                <a:lnTo>
                  <a:pt x="505607" y="582326"/>
                </a:lnTo>
                <a:lnTo>
                  <a:pt x="484340" y="611875"/>
                </a:lnTo>
                <a:lnTo>
                  <a:pt x="449443" y="639998"/>
                </a:lnTo>
                <a:lnTo>
                  <a:pt x="408297" y="655610"/>
                </a:lnTo>
                <a:lnTo>
                  <a:pt x="358412" y="660755"/>
                </a:lnTo>
                <a:lnTo>
                  <a:pt x="302037" y="662280"/>
                </a:lnTo>
                <a:lnTo>
                  <a:pt x="243000" y="659675"/>
                </a:lnTo>
                <a:lnTo>
                  <a:pt x="180429" y="653832"/>
                </a:lnTo>
                <a:lnTo>
                  <a:pt x="143646" y="65239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2684766" y="526424"/>
            <a:ext cx="3619725" cy="933812"/>
            <a:chOff x="2684766" y="526424"/>
            <a:chExt cx="3619725" cy="933812"/>
          </a:xfrm>
        </p:grpSpPr>
        <p:sp>
          <p:nvSpPr>
            <p:cNvPr id="3" name="Freeform 2"/>
            <p:cNvSpPr/>
            <p:nvPr/>
          </p:nvSpPr>
          <p:spPr>
            <a:xfrm>
              <a:off x="2684766" y="111602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01240" y="526424"/>
              <a:ext cx="308853" cy="592403"/>
            </a:xfrm>
            <a:custGeom>
              <a:avLst/>
              <a:gdLst/>
              <a:ahLst/>
              <a:cxnLst/>
              <a:rect l="0" t="0" r="0" b="0"/>
              <a:pathLst>
                <a:path w="308853" h="592403">
                  <a:moveTo>
                    <a:pt x="157309" y="0"/>
                  </a:moveTo>
                  <a:lnTo>
                    <a:pt x="141668" y="17981"/>
                  </a:lnTo>
                  <a:lnTo>
                    <a:pt x="110466" y="75524"/>
                  </a:lnTo>
                  <a:lnTo>
                    <a:pt x="80249" y="127396"/>
                  </a:lnTo>
                  <a:lnTo>
                    <a:pt x="47335" y="188266"/>
                  </a:lnTo>
                  <a:lnTo>
                    <a:pt x="31427" y="237620"/>
                  </a:lnTo>
                  <a:lnTo>
                    <a:pt x="17020" y="297412"/>
                  </a:lnTo>
                  <a:lnTo>
                    <a:pt x="6427" y="345746"/>
                  </a:lnTo>
                  <a:lnTo>
                    <a:pt x="1469" y="402701"/>
                  </a:lnTo>
                  <a:lnTo>
                    <a:pt x="0" y="452851"/>
                  </a:lnTo>
                  <a:lnTo>
                    <a:pt x="5154" y="497347"/>
                  </a:lnTo>
                  <a:lnTo>
                    <a:pt x="25268" y="540166"/>
                  </a:lnTo>
                  <a:lnTo>
                    <a:pt x="53455" y="571311"/>
                  </a:lnTo>
                  <a:lnTo>
                    <a:pt x="84033" y="589768"/>
                  </a:lnTo>
                  <a:lnTo>
                    <a:pt x="104855" y="592402"/>
                  </a:lnTo>
                  <a:lnTo>
                    <a:pt x="152407" y="584561"/>
                  </a:lnTo>
                  <a:lnTo>
                    <a:pt x="209306" y="556886"/>
                  </a:lnTo>
                  <a:lnTo>
                    <a:pt x="251938" y="529712"/>
                  </a:lnTo>
                  <a:lnTo>
                    <a:pt x="278024" y="497634"/>
                  </a:lnTo>
                  <a:lnTo>
                    <a:pt x="303505" y="442565"/>
                  </a:lnTo>
                  <a:lnTo>
                    <a:pt x="308852" y="421304"/>
                  </a:lnTo>
                  <a:lnTo>
                    <a:pt x="307330" y="400156"/>
                  </a:lnTo>
                  <a:lnTo>
                    <a:pt x="294306" y="368519"/>
                  </a:lnTo>
                  <a:lnTo>
                    <a:pt x="275908" y="350570"/>
                  </a:lnTo>
                  <a:lnTo>
                    <a:pt x="252134" y="337133"/>
                  </a:lnTo>
                  <a:lnTo>
                    <a:pt x="225969" y="331161"/>
                  </a:lnTo>
                  <a:lnTo>
                    <a:pt x="198743" y="334746"/>
                  </a:lnTo>
                  <a:lnTo>
                    <a:pt x="143137" y="356112"/>
                  </a:lnTo>
                  <a:lnTo>
                    <a:pt x="84516" y="389772"/>
                  </a:lnTo>
                  <a:lnTo>
                    <a:pt x="65295" y="403689"/>
                  </a:lnTo>
                  <a:lnTo>
                    <a:pt x="41495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16559" y="842279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90135" y="7409"/>
                  </a:lnTo>
                  <a:lnTo>
                    <a:pt x="29243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81837" y="570235"/>
              <a:ext cx="513145" cy="573897"/>
            </a:xfrm>
            <a:custGeom>
              <a:avLst/>
              <a:gdLst/>
              <a:ahLst/>
              <a:cxnLst/>
              <a:rect l="0" t="0" r="0" b="0"/>
              <a:pathLst>
                <a:path w="513145" h="573897">
                  <a:moveTo>
                    <a:pt x="119033" y="535257"/>
                  </a:moveTo>
                  <a:lnTo>
                    <a:pt x="115914" y="486326"/>
                  </a:lnTo>
                  <a:lnTo>
                    <a:pt x="104379" y="432785"/>
                  </a:lnTo>
                  <a:lnTo>
                    <a:pt x="99873" y="382452"/>
                  </a:lnTo>
                  <a:lnTo>
                    <a:pt x="87360" y="328674"/>
                  </a:lnTo>
                  <a:lnTo>
                    <a:pt x="70576" y="274912"/>
                  </a:lnTo>
                  <a:lnTo>
                    <a:pt x="55996" y="224258"/>
                  </a:lnTo>
                  <a:lnTo>
                    <a:pt x="41850" y="169798"/>
                  </a:lnTo>
                  <a:lnTo>
                    <a:pt x="20556" y="116840"/>
                  </a:lnTo>
                  <a:lnTo>
                    <a:pt x="3871" y="64439"/>
                  </a:lnTo>
                  <a:lnTo>
                    <a:pt x="144" y="52922"/>
                  </a:lnTo>
                  <a:lnTo>
                    <a:pt x="0" y="42905"/>
                  </a:lnTo>
                  <a:lnTo>
                    <a:pt x="6078" y="25535"/>
                  </a:lnTo>
                  <a:lnTo>
                    <a:pt x="28243" y="2603"/>
                  </a:lnTo>
                  <a:lnTo>
                    <a:pt x="37449" y="0"/>
                  </a:lnTo>
                  <a:lnTo>
                    <a:pt x="57037" y="3347"/>
                  </a:lnTo>
                  <a:lnTo>
                    <a:pt x="107784" y="24559"/>
                  </a:lnTo>
                  <a:lnTo>
                    <a:pt x="166681" y="48160"/>
                  </a:lnTo>
                  <a:lnTo>
                    <a:pt x="223661" y="75362"/>
                  </a:lnTo>
                  <a:lnTo>
                    <a:pt x="263183" y="95457"/>
                  </a:lnTo>
                  <a:lnTo>
                    <a:pt x="324440" y="142333"/>
                  </a:lnTo>
                  <a:lnTo>
                    <a:pt x="382717" y="184319"/>
                  </a:lnTo>
                  <a:lnTo>
                    <a:pt x="438014" y="244163"/>
                  </a:lnTo>
                  <a:lnTo>
                    <a:pt x="484388" y="306042"/>
                  </a:lnTo>
                  <a:lnTo>
                    <a:pt x="504664" y="364995"/>
                  </a:lnTo>
                  <a:lnTo>
                    <a:pt x="513144" y="405910"/>
                  </a:lnTo>
                  <a:lnTo>
                    <a:pt x="511393" y="433706"/>
                  </a:lnTo>
                  <a:lnTo>
                    <a:pt x="498240" y="470073"/>
                  </a:lnTo>
                  <a:lnTo>
                    <a:pt x="450098" y="520426"/>
                  </a:lnTo>
                  <a:lnTo>
                    <a:pt x="411448" y="542041"/>
                  </a:lnTo>
                  <a:lnTo>
                    <a:pt x="362952" y="557674"/>
                  </a:lnTo>
                  <a:lnTo>
                    <a:pt x="311538" y="564126"/>
                  </a:lnTo>
                  <a:lnTo>
                    <a:pt x="256235" y="573541"/>
                  </a:lnTo>
                  <a:lnTo>
                    <a:pt x="211808" y="573896"/>
                  </a:lnTo>
                  <a:lnTo>
                    <a:pt x="178757" y="563733"/>
                  </a:lnTo>
                  <a:lnTo>
                    <a:pt x="129445" y="562762"/>
                  </a:lnTo>
                  <a:lnTo>
                    <a:pt x="108505" y="5563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06238" y="947564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10529" y="0"/>
                  </a:moveTo>
                  <a:lnTo>
                    <a:pt x="3293" y="28726"/>
                  </a:lnTo>
                  <a:lnTo>
                    <a:pt x="651" y="92112"/>
                  </a:lnTo>
                  <a:lnTo>
                    <a:pt x="5718" y="150386"/>
                  </a:lnTo>
                  <a:lnTo>
                    <a:pt x="5271" y="172513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37519" y="915979"/>
              <a:ext cx="152989" cy="233774"/>
            </a:xfrm>
            <a:custGeom>
              <a:avLst/>
              <a:gdLst/>
              <a:ahLst/>
              <a:cxnLst/>
              <a:rect l="0" t="0" r="0" b="0"/>
              <a:pathLst>
                <a:path w="152989" h="233774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0284" y="67112"/>
                  </a:lnTo>
                  <a:lnTo>
                    <a:pt x="29004" y="125690"/>
                  </a:lnTo>
                  <a:lnTo>
                    <a:pt x="55885" y="188041"/>
                  </a:lnTo>
                  <a:lnTo>
                    <a:pt x="77396" y="231336"/>
                  </a:lnTo>
                  <a:lnTo>
                    <a:pt x="82706" y="233773"/>
                  </a:lnTo>
                  <a:lnTo>
                    <a:pt x="87416" y="230718"/>
                  </a:lnTo>
                  <a:lnTo>
                    <a:pt x="95769" y="214845"/>
                  </a:lnTo>
                  <a:lnTo>
                    <a:pt x="114243" y="153132"/>
                  </a:lnTo>
                  <a:lnTo>
                    <a:pt x="121158" y="99182"/>
                  </a:lnTo>
                  <a:lnTo>
                    <a:pt x="135871" y="42697"/>
                  </a:lnTo>
                  <a:lnTo>
                    <a:pt x="15298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16850" y="894922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2195" y="37478"/>
                  </a:lnTo>
                  <a:lnTo>
                    <a:pt x="433" y="94490"/>
                  </a:lnTo>
                  <a:lnTo>
                    <a:pt x="128" y="144850"/>
                  </a:lnTo>
                  <a:lnTo>
                    <a:pt x="38" y="19681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48435" y="77910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47564" y="693093"/>
              <a:ext cx="269370" cy="477754"/>
            </a:xfrm>
            <a:custGeom>
              <a:avLst/>
              <a:gdLst/>
              <a:ahLst/>
              <a:cxnLst/>
              <a:rect l="0" t="0" r="0" b="0"/>
              <a:pathLst>
                <a:path w="269370" h="477754">
                  <a:moveTo>
                    <a:pt x="164083" y="307114"/>
                  </a:moveTo>
                  <a:lnTo>
                    <a:pt x="146103" y="291473"/>
                  </a:lnTo>
                  <a:lnTo>
                    <a:pt x="129186" y="283395"/>
                  </a:lnTo>
                  <a:lnTo>
                    <a:pt x="106849" y="282144"/>
                  </a:lnTo>
                  <a:lnTo>
                    <a:pt x="59971" y="290873"/>
                  </a:lnTo>
                  <a:lnTo>
                    <a:pt x="33150" y="306071"/>
                  </a:lnTo>
                  <a:lnTo>
                    <a:pt x="10385" y="336571"/>
                  </a:lnTo>
                  <a:lnTo>
                    <a:pt x="0" y="375243"/>
                  </a:lnTo>
                  <a:lnTo>
                    <a:pt x="4897" y="429063"/>
                  </a:lnTo>
                  <a:lnTo>
                    <a:pt x="10666" y="452560"/>
                  </a:lnTo>
                  <a:lnTo>
                    <a:pt x="17351" y="461400"/>
                  </a:lnTo>
                  <a:lnTo>
                    <a:pt x="37257" y="474341"/>
                  </a:lnTo>
                  <a:lnTo>
                    <a:pt x="58583" y="477753"/>
                  </a:lnTo>
                  <a:lnTo>
                    <a:pt x="78590" y="474201"/>
                  </a:lnTo>
                  <a:lnTo>
                    <a:pt x="95281" y="464823"/>
                  </a:lnTo>
                  <a:lnTo>
                    <a:pt x="117831" y="440800"/>
                  </a:lnTo>
                  <a:lnTo>
                    <a:pt x="147581" y="384430"/>
                  </a:lnTo>
                  <a:lnTo>
                    <a:pt x="172452" y="335352"/>
                  </a:lnTo>
                  <a:lnTo>
                    <a:pt x="185753" y="279373"/>
                  </a:lnTo>
                  <a:lnTo>
                    <a:pt x="199300" y="228585"/>
                  </a:lnTo>
                  <a:lnTo>
                    <a:pt x="209743" y="170632"/>
                  </a:lnTo>
                  <a:lnTo>
                    <a:pt x="220246" y="107187"/>
                  </a:lnTo>
                  <a:lnTo>
                    <a:pt x="225178" y="55114"/>
                  </a:lnTo>
                  <a:lnTo>
                    <a:pt x="226639" y="10049"/>
                  </a:lnTo>
                  <a:lnTo>
                    <a:pt x="223335" y="2616"/>
                  </a:lnTo>
                  <a:lnTo>
                    <a:pt x="217622" y="0"/>
                  </a:lnTo>
                  <a:lnTo>
                    <a:pt x="210304" y="596"/>
                  </a:lnTo>
                  <a:lnTo>
                    <a:pt x="204256" y="5672"/>
                  </a:lnTo>
                  <a:lnTo>
                    <a:pt x="194416" y="23791"/>
                  </a:lnTo>
                  <a:lnTo>
                    <a:pt x="182300" y="71478"/>
                  </a:lnTo>
                  <a:lnTo>
                    <a:pt x="176890" y="130061"/>
                  </a:lnTo>
                  <a:lnTo>
                    <a:pt x="175287" y="186283"/>
                  </a:lnTo>
                  <a:lnTo>
                    <a:pt x="174812" y="239987"/>
                  </a:lnTo>
                  <a:lnTo>
                    <a:pt x="183057" y="303299"/>
                  </a:lnTo>
                  <a:lnTo>
                    <a:pt x="199070" y="364679"/>
                  </a:lnTo>
                  <a:lnTo>
                    <a:pt x="225146" y="419849"/>
                  </a:lnTo>
                  <a:lnTo>
                    <a:pt x="269369" y="465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43274" y="1010735"/>
              <a:ext cx="5591" cy="168457"/>
            </a:xfrm>
            <a:custGeom>
              <a:avLst/>
              <a:gdLst/>
              <a:ahLst/>
              <a:cxnLst/>
              <a:rect l="0" t="0" r="0" b="0"/>
              <a:pathLst>
                <a:path w="5591" h="168457">
                  <a:moveTo>
                    <a:pt x="0" y="0"/>
                  </a:moveTo>
                  <a:lnTo>
                    <a:pt x="5590" y="16768"/>
                  </a:lnTo>
                  <a:lnTo>
                    <a:pt x="1545" y="75446"/>
                  </a:lnTo>
                  <a:lnTo>
                    <a:pt x="305" y="13578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64331" y="821222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31586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59088" y="970093"/>
              <a:ext cx="221099" cy="230156"/>
            </a:xfrm>
            <a:custGeom>
              <a:avLst/>
              <a:gdLst/>
              <a:ahLst/>
              <a:cxnLst/>
              <a:rect l="0" t="0" r="0" b="0"/>
              <a:pathLst>
                <a:path w="221099" h="230156">
                  <a:moveTo>
                    <a:pt x="0" y="61699"/>
                  </a:moveTo>
                  <a:lnTo>
                    <a:pt x="15641" y="88086"/>
                  </a:lnTo>
                  <a:lnTo>
                    <a:pt x="26341" y="123980"/>
                  </a:lnTo>
                  <a:lnTo>
                    <a:pt x="30550" y="178030"/>
                  </a:lnTo>
                  <a:lnTo>
                    <a:pt x="31125" y="196460"/>
                  </a:lnTo>
                  <a:lnTo>
                    <a:pt x="30375" y="146171"/>
                  </a:lnTo>
                  <a:lnTo>
                    <a:pt x="26364" y="92640"/>
                  </a:lnTo>
                  <a:lnTo>
                    <a:pt x="36143" y="42595"/>
                  </a:lnTo>
                  <a:lnTo>
                    <a:pt x="51523" y="9635"/>
                  </a:lnTo>
                  <a:lnTo>
                    <a:pt x="58916" y="3593"/>
                  </a:lnTo>
                  <a:lnTo>
                    <a:pt x="67353" y="735"/>
                  </a:lnTo>
                  <a:lnTo>
                    <a:pt x="76487" y="0"/>
                  </a:lnTo>
                  <a:lnTo>
                    <a:pt x="95995" y="5421"/>
                  </a:lnTo>
                  <a:lnTo>
                    <a:pt x="126709" y="24747"/>
                  </a:lnTo>
                  <a:lnTo>
                    <a:pt x="162939" y="57130"/>
                  </a:lnTo>
                  <a:lnTo>
                    <a:pt x="191456" y="110103"/>
                  </a:lnTo>
                  <a:lnTo>
                    <a:pt x="209567" y="166840"/>
                  </a:lnTo>
                  <a:lnTo>
                    <a:pt x="221098" y="230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990715" y="983549"/>
              <a:ext cx="313776" cy="476687"/>
            </a:xfrm>
            <a:custGeom>
              <a:avLst/>
              <a:gdLst/>
              <a:ahLst/>
              <a:cxnLst/>
              <a:rect l="0" t="0" r="0" b="0"/>
              <a:pathLst>
                <a:path w="313776" h="476687">
                  <a:moveTo>
                    <a:pt x="189513" y="121943"/>
                  </a:moveTo>
                  <a:lnTo>
                    <a:pt x="206301" y="65728"/>
                  </a:lnTo>
                  <a:lnTo>
                    <a:pt x="208673" y="36517"/>
                  </a:lnTo>
                  <a:lnTo>
                    <a:pt x="204626" y="24048"/>
                  </a:lnTo>
                  <a:lnTo>
                    <a:pt x="187651" y="3955"/>
                  </a:lnTo>
                  <a:lnTo>
                    <a:pt x="176573" y="0"/>
                  </a:lnTo>
                  <a:lnTo>
                    <a:pt x="151787" y="1845"/>
                  </a:lnTo>
                  <a:lnTo>
                    <a:pt x="131412" y="10465"/>
                  </a:lnTo>
                  <a:lnTo>
                    <a:pt x="122703" y="16038"/>
                  </a:lnTo>
                  <a:lnTo>
                    <a:pt x="99268" y="46240"/>
                  </a:lnTo>
                  <a:lnTo>
                    <a:pt x="83095" y="84824"/>
                  </a:lnTo>
                  <a:lnTo>
                    <a:pt x="80995" y="108955"/>
                  </a:lnTo>
                  <a:lnTo>
                    <a:pt x="89179" y="153042"/>
                  </a:lnTo>
                  <a:lnTo>
                    <a:pt x="104282" y="184970"/>
                  </a:lnTo>
                  <a:lnTo>
                    <a:pt x="112805" y="192037"/>
                  </a:lnTo>
                  <a:lnTo>
                    <a:pt x="134754" y="199889"/>
                  </a:lnTo>
                  <a:lnTo>
                    <a:pt x="156987" y="197140"/>
                  </a:lnTo>
                  <a:lnTo>
                    <a:pt x="186115" y="182438"/>
                  </a:lnTo>
                  <a:lnTo>
                    <a:pt x="216918" y="156509"/>
                  </a:lnTo>
                  <a:lnTo>
                    <a:pt x="232858" y="130235"/>
                  </a:lnTo>
                  <a:lnTo>
                    <a:pt x="237127" y="127471"/>
                  </a:lnTo>
                  <a:lnTo>
                    <a:pt x="241143" y="129138"/>
                  </a:lnTo>
                  <a:lnTo>
                    <a:pt x="244990" y="133758"/>
                  </a:lnTo>
                  <a:lnTo>
                    <a:pt x="259569" y="184371"/>
                  </a:lnTo>
                  <a:lnTo>
                    <a:pt x="270192" y="237146"/>
                  </a:lnTo>
                  <a:lnTo>
                    <a:pt x="287774" y="299460"/>
                  </a:lnTo>
                  <a:lnTo>
                    <a:pt x="305326" y="359616"/>
                  </a:lnTo>
                  <a:lnTo>
                    <a:pt x="313775" y="419365"/>
                  </a:lnTo>
                  <a:lnTo>
                    <a:pt x="308691" y="441694"/>
                  </a:lnTo>
                  <a:lnTo>
                    <a:pt x="304060" y="450923"/>
                  </a:lnTo>
                  <a:lnTo>
                    <a:pt x="289556" y="464298"/>
                  </a:lnTo>
                  <a:lnTo>
                    <a:pt x="270241" y="472972"/>
                  </a:lnTo>
                  <a:lnTo>
                    <a:pt x="231890" y="476686"/>
                  </a:lnTo>
                  <a:lnTo>
                    <a:pt x="182832" y="470897"/>
                  </a:lnTo>
                  <a:lnTo>
                    <a:pt x="127872" y="464113"/>
                  </a:lnTo>
                  <a:lnTo>
                    <a:pt x="64759" y="462869"/>
                  </a:lnTo>
                  <a:lnTo>
                    <a:pt x="11763" y="451050"/>
                  </a:lnTo>
                  <a:lnTo>
                    <a:pt x="0" y="448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695709" y="71593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126963" y="1758259"/>
            <a:ext cx="2350703" cy="1021265"/>
            <a:chOff x="3126963" y="1758259"/>
            <a:chExt cx="2350703" cy="1021265"/>
          </a:xfrm>
        </p:grpSpPr>
        <p:sp>
          <p:nvSpPr>
            <p:cNvPr id="18" name="Freeform 17"/>
            <p:cNvSpPr/>
            <p:nvPr/>
          </p:nvSpPr>
          <p:spPr>
            <a:xfrm>
              <a:off x="3266954" y="1758259"/>
              <a:ext cx="354850" cy="631711"/>
            </a:xfrm>
            <a:custGeom>
              <a:avLst/>
              <a:gdLst/>
              <a:ahLst/>
              <a:cxnLst/>
              <a:rect l="0" t="0" r="0" b="0"/>
              <a:pathLst>
                <a:path w="354850" h="631711">
                  <a:moveTo>
                    <a:pt x="102165" y="631710"/>
                  </a:moveTo>
                  <a:lnTo>
                    <a:pt x="87511" y="573093"/>
                  </a:lnTo>
                  <a:lnTo>
                    <a:pt x="81203" y="510513"/>
                  </a:lnTo>
                  <a:lnTo>
                    <a:pt x="73077" y="459189"/>
                  </a:lnTo>
                  <a:lnTo>
                    <a:pt x="63260" y="405767"/>
                  </a:lnTo>
                  <a:lnTo>
                    <a:pt x="52943" y="347175"/>
                  </a:lnTo>
                  <a:lnTo>
                    <a:pt x="42477" y="294589"/>
                  </a:lnTo>
                  <a:lnTo>
                    <a:pt x="24952" y="232985"/>
                  </a:lnTo>
                  <a:lnTo>
                    <a:pt x="10917" y="175310"/>
                  </a:lnTo>
                  <a:lnTo>
                    <a:pt x="0" y="124576"/>
                  </a:lnTo>
                  <a:lnTo>
                    <a:pt x="606" y="98651"/>
                  </a:lnTo>
                  <a:lnTo>
                    <a:pt x="8675" y="75430"/>
                  </a:lnTo>
                  <a:lnTo>
                    <a:pt x="16441" y="66664"/>
                  </a:lnTo>
                  <a:lnTo>
                    <a:pt x="37549" y="53805"/>
                  </a:lnTo>
                  <a:lnTo>
                    <a:pt x="90398" y="43253"/>
                  </a:lnTo>
                  <a:lnTo>
                    <a:pt x="138972" y="35562"/>
                  </a:lnTo>
                  <a:lnTo>
                    <a:pt x="190410" y="32764"/>
                  </a:lnTo>
                  <a:lnTo>
                    <a:pt x="242695" y="30764"/>
                  </a:lnTo>
                  <a:lnTo>
                    <a:pt x="292892" y="23283"/>
                  </a:lnTo>
                  <a:lnTo>
                    <a:pt x="336241" y="10275"/>
                  </a:lnTo>
                  <a:lnTo>
                    <a:pt x="3548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48062" y="2155569"/>
              <a:ext cx="157928" cy="23831"/>
            </a:xfrm>
            <a:custGeom>
              <a:avLst/>
              <a:gdLst/>
              <a:ahLst/>
              <a:cxnLst/>
              <a:rect l="0" t="0" r="0" b="0"/>
              <a:pathLst>
                <a:path w="157928" h="23831">
                  <a:moveTo>
                    <a:pt x="157927" y="13301"/>
                  </a:moveTo>
                  <a:lnTo>
                    <a:pt x="146749" y="2123"/>
                  </a:lnTo>
                  <a:lnTo>
                    <a:pt x="138777" y="0"/>
                  </a:lnTo>
                  <a:lnTo>
                    <a:pt x="92360" y="4998"/>
                  </a:lnTo>
                  <a:lnTo>
                    <a:pt x="38131" y="11661"/>
                  </a:lnTo>
                  <a:lnTo>
                    <a:pt x="19677" y="15692"/>
                  </a:lnTo>
                  <a:lnTo>
                    <a:pt x="0" y="238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02847" y="2155049"/>
              <a:ext cx="124242" cy="206705"/>
            </a:xfrm>
            <a:custGeom>
              <a:avLst/>
              <a:gdLst/>
              <a:ahLst/>
              <a:cxnLst/>
              <a:rect l="0" t="0" r="0" b="0"/>
              <a:pathLst>
                <a:path w="124242" h="206705">
                  <a:moveTo>
                    <a:pt x="18956" y="45406"/>
                  </a:moveTo>
                  <a:lnTo>
                    <a:pt x="11720" y="72963"/>
                  </a:lnTo>
                  <a:lnTo>
                    <a:pt x="12197" y="126066"/>
                  </a:lnTo>
                  <a:lnTo>
                    <a:pt x="26471" y="181807"/>
                  </a:lnTo>
                  <a:lnTo>
                    <a:pt x="33214" y="203125"/>
                  </a:lnTo>
                  <a:lnTo>
                    <a:pt x="33141" y="206704"/>
                  </a:lnTo>
                  <a:lnTo>
                    <a:pt x="30752" y="205581"/>
                  </a:lnTo>
                  <a:lnTo>
                    <a:pt x="26820" y="201322"/>
                  </a:lnTo>
                  <a:lnTo>
                    <a:pt x="8539" y="142902"/>
                  </a:lnTo>
                  <a:lnTo>
                    <a:pt x="0" y="93001"/>
                  </a:lnTo>
                  <a:lnTo>
                    <a:pt x="4111" y="46380"/>
                  </a:lnTo>
                  <a:lnTo>
                    <a:pt x="9059" y="34358"/>
                  </a:lnTo>
                  <a:lnTo>
                    <a:pt x="23916" y="17879"/>
                  </a:lnTo>
                  <a:lnTo>
                    <a:pt x="57600" y="2025"/>
                  </a:lnTo>
                  <a:lnTo>
                    <a:pt x="80585" y="0"/>
                  </a:lnTo>
                  <a:lnTo>
                    <a:pt x="124241" y="32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34275" y="2175486"/>
              <a:ext cx="166555" cy="246069"/>
            </a:xfrm>
            <a:custGeom>
              <a:avLst/>
              <a:gdLst/>
              <a:ahLst/>
              <a:cxnLst/>
              <a:rect l="0" t="0" r="0" b="0"/>
              <a:pathLst>
                <a:path w="166555" h="246069">
                  <a:moveTo>
                    <a:pt x="113911" y="24969"/>
                  </a:moveTo>
                  <a:lnTo>
                    <a:pt x="95930" y="9328"/>
                  </a:lnTo>
                  <a:lnTo>
                    <a:pt x="79014" y="1250"/>
                  </a:lnTo>
                  <a:lnTo>
                    <a:pt x="59797" y="0"/>
                  </a:lnTo>
                  <a:lnTo>
                    <a:pt x="49759" y="1304"/>
                  </a:lnTo>
                  <a:lnTo>
                    <a:pt x="40728" y="6853"/>
                  </a:lnTo>
                  <a:lnTo>
                    <a:pt x="24453" y="25496"/>
                  </a:lnTo>
                  <a:lnTo>
                    <a:pt x="7726" y="56711"/>
                  </a:lnTo>
                  <a:lnTo>
                    <a:pt x="0" y="107105"/>
                  </a:lnTo>
                  <a:lnTo>
                    <a:pt x="1593" y="159000"/>
                  </a:lnTo>
                  <a:lnTo>
                    <a:pt x="12826" y="203393"/>
                  </a:lnTo>
                  <a:lnTo>
                    <a:pt x="19615" y="208259"/>
                  </a:lnTo>
                  <a:lnTo>
                    <a:pt x="28820" y="209164"/>
                  </a:lnTo>
                  <a:lnTo>
                    <a:pt x="49187" y="203930"/>
                  </a:lnTo>
                  <a:lnTo>
                    <a:pt x="66038" y="193805"/>
                  </a:lnTo>
                  <a:lnTo>
                    <a:pt x="78206" y="178386"/>
                  </a:lnTo>
                  <a:lnTo>
                    <a:pt x="95550" y="134303"/>
                  </a:lnTo>
                  <a:lnTo>
                    <a:pt x="101062" y="88690"/>
                  </a:lnTo>
                  <a:lnTo>
                    <a:pt x="100665" y="82658"/>
                  </a:lnTo>
                  <a:lnTo>
                    <a:pt x="99232" y="83316"/>
                  </a:lnTo>
                  <a:lnTo>
                    <a:pt x="97106" y="88433"/>
                  </a:lnTo>
                  <a:lnTo>
                    <a:pt x="102099" y="130269"/>
                  </a:lnTo>
                  <a:lnTo>
                    <a:pt x="114351" y="183593"/>
                  </a:lnTo>
                  <a:lnTo>
                    <a:pt x="117714" y="197399"/>
                  </a:lnTo>
                  <a:lnTo>
                    <a:pt x="123465" y="207773"/>
                  </a:lnTo>
                  <a:lnTo>
                    <a:pt x="166554" y="246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66877" y="2175486"/>
              <a:ext cx="165579" cy="201005"/>
            </a:xfrm>
            <a:custGeom>
              <a:avLst/>
              <a:gdLst/>
              <a:ahLst/>
              <a:cxnLst/>
              <a:rect l="0" t="0" r="0" b="0"/>
              <a:pathLst>
                <a:path w="165579" h="201005">
                  <a:moveTo>
                    <a:pt x="165578" y="24969"/>
                  </a:moveTo>
                  <a:lnTo>
                    <a:pt x="112551" y="1250"/>
                  </a:lnTo>
                  <a:lnTo>
                    <a:pt x="91708" y="0"/>
                  </a:lnTo>
                  <a:lnTo>
                    <a:pt x="81237" y="1304"/>
                  </a:lnTo>
                  <a:lnTo>
                    <a:pt x="60243" y="12112"/>
                  </a:lnTo>
                  <a:lnTo>
                    <a:pt x="23759" y="42057"/>
                  </a:lnTo>
                  <a:lnTo>
                    <a:pt x="6835" y="69027"/>
                  </a:lnTo>
                  <a:lnTo>
                    <a:pt x="0" y="110423"/>
                  </a:lnTo>
                  <a:lnTo>
                    <a:pt x="3565" y="148555"/>
                  </a:lnTo>
                  <a:lnTo>
                    <a:pt x="12074" y="168024"/>
                  </a:lnTo>
                  <a:lnTo>
                    <a:pt x="17619" y="176491"/>
                  </a:lnTo>
                  <a:lnTo>
                    <a:pt x="33138" y="189019"/>
                  </a:lnTo>
                  <a:lnTo>
                    <a:pt x="52904" y="197316"/>
                  </a:lnTo>
                  <a:lnTo>
                    <a:pt x="77287" y="201004"/>
                  </a:lnTo>
                  <a:lnTo>
                    <a:pt x="97482" y="196404"/>
                  </a:lnTo>
                  <a:lnTo>
                    <a:pt x="149303" y="172630"/>
                  </a:lnTo>
                  <a:lnTo>
                    <a:pt x="165578" y="161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58798" y="1884601"/>
              <a:ext cx="31586" cy="494840"/>
            </a:xfrm>
            <a:custGeom>
              <a:avLst/>
              <a:gdLst/>
              <a:ahLst/>
              <a:cxnLst/>
              <a:rect l="0" t="0" r="0" b="0"/>
              <a:pathLst>
                <a:path w="31586" h="494840">
                  <a:moveTo>
                    <a:pt x="31585" y="0"/>
                  </a:moveTo>
                  <a:lnTo>
                    <a:pt x="16931" y="55141"/>
                  </a:lnTo>
                  <a:lnTo>
                    <a:pt x="12425" y="103555"/>
                  </a:lnTo>
                  <a:lnTo>
                    <a:pt x="5501" y="160534"/>
                  </a:lnTo>
                  <a:lnTo>
                    <a:pt x="1630" y="221871"/>
                  </a:lnTo>
                  <a:lnTo>
                    <a:pt x="483" y="284498"/>
                  </a:lnTo>
                  <a:lnTo>
                    <a:pt x="143" y="336329"/>
                  </a:lnTo>
                  <a:lnTo>
                    <a:pt x="42" y="386912"/>
                  </a:lnTo>
                  <a:lnTo>
                    <a:pt x="12" y="438944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42984" y="2122081"/>
              <a:ext cx="263214" cy="36262"/>
            </a:xfrm>
            <a:custGeom>
              <a:avLst/>
              <a:gdLst/>
              <a:ahLst/>
              <a:cxnLst/>
              <a:rect l="0" t="0" r="0" b="0"/>
              <a:pathLst>
                <a:path w="263214" h="36262">
                  <a:moveTo>
                    <a:pt x="263213" y="36261"/>
                  </a:moveTo>
                  <a:lnTo>
                    <a:pt x="257623" y="13904"/>
                  </a:lnTo>
                  <a:lnTo>
                    <a:pt x="251298" y="7318"/>
                  </a:lnTo>
                  <a:lnTo>
                    <a:pt x="231791" y="0"/>
                  </a:lnTo>
                  <a:lnTo>
                    <a:pt x="179970" y="2539"/>
                  </a:lnTo>
                  <a:lnTo>
                    <a:pt x="131573" y="4042"/>
                  </a:lnTo>
                  <a:lnTo>
                    <a:pt x="80189" y="5657"/>
                  </a:lnTo>
                  <a:lnTo>
                    <a:pt x="22902" y="12971"/>
                  </a:lnTo>
                  <a:lnTo>
                    <a:pt x="0" y="152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60303" y="2284683"/>
              <a:ext cx="9065" cy="105287"/>
            </a:xfrm>
            <a:custGeom>
              <a:avLst/>
              <a:gdLst/>
              <a:ahLst/>
              <a:cxnLst/>
              <a:rect l="0" t="0" r="0" b="0"/>
              <a:pathLst>
                <a:path w="9065" h="105287">
                  <a:moveTo>
                    <a:pt x="9064" y="0"/>
                  </a:moveTo>
                  <a:lnTo>
                    <a:pt x="0" y="58617"/>
                  </a:lnTo>
                  <a:lnTo>
                    <a:pt x="9064" y="1052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69367" y="21267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99898" y="2265316"/>
              <a:ext cx="161053" cy="205929"/>
            </a:xfrm>
            <a:custGeom>
              <a:avLst/>
              <a:gdLst/>
              <a:ahLst/>
              <a:cxnLst/>
              <a:rect l="0" t="0" r="0" b="0"/>
              <a:pathLst>
                <a:path w="161053" h="205929">
                  <a:moveTo>
                    <a:pt x="111625" y="19367"/>
                  </a:moveTo>
                  <a:lnTo>
                    <a:pt x="100446" y="2600"/>
                  </a:lnTo>
                  <a:lnTo>
                    <a:pt x="93644" y="0"/>
                  </a:lnTo>
                  <a:lnTo>
                    <a:pt x="85600" y="607"/>
                  </a:lnTo>
                  <a:lnTo>
                    <a:pt x="68473" y="7520"/>
                  </a:lnTo>
                  <a:lnTo>
                    <a:pt x="45677" y="25736"/>
                  </a:lnTo>
                  <a:lnTo>
                    <a:pt x="9946" y="72849"/>
                  </a:lnTo>
                  <a:lnTo>
                    <a:pt x="0" y="115023"/>
                  </a:lnTo>
                  <a:lnTo>
                    <a:pt x="2642" y="153385"/>
                  </a:lnTo>
                  <a:lnTo>
                    <a:pt x="10935" y="172907"/>
                  </a:lnTo>
                  <a:lnTo>
                    <a:pt x="16423" y="181389"/>
                  </a:lnTo>
                  <a:lnTo>
                    <a:pt x="31878" y="193932"/>
                  </a:lnTo>
                  <a:lnTo>
                    <a:pt x="51615" y="202237"/>
                  </a:lnTo>
                  <a:lnTo>
                    <a:pt x="75985" y="205928"/>
                  </a:lnTo>
                  <a:lnTo>
                    <a:pt x="96175" y="201329"/>
                  </a:lnTo>
                  <a:lnTo>
                    <a:pt x="123815" y="182466"/>
                  </a:lnTo>
                  <a:lnTo>
                    <a:pt x="141609" y="164386"/>
                  </a:lnTo>
                  <a:lnTo>
                    <a:pt x="153417" y="144651"/>
                  </a:lnTo>
                  <a:lnTo>
                    <a:pt x="161052" y="108221"/>
                  </a:lnTo>
                  <a:lnTo>
                    <a:pt x="156600" y="84594"/>
                  </a:lnTo>
                  <a:lnTo>
                    <a:pt x="137738" y="26441"/>
                  </a:lnTo>
                  <a:lnTo>
                    <a:pt x="132682" y="8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27336" y="2250444"/>
              <a:ext cx="172631" cy="244810"/>
            </a:xfrm>
            <a:custGeom>
              <a:avLst/>
              <a:gdLst/>
              <a:ahLst/>
              <a:cxnLst/>
              <a:rect l="0" t="0" r="0" b="0"/>
              <a:pathLst>
                <a:path w="172631" h="244810">
                  <a:moveTo>
                    <a:pt x="0" y="86882"/>
                  </a:moveTo>
                  <a:lnTo>
                    <a:pt x="19786" y="147266"/>
                  </a:lnTo>
                  <a:lnTo>
                    <a:pt x="28090" y="198750"/>
                  </a:lnTo>
                  <a:lnTo>
                    <a:pt x="29255" y="214103"/>
                  </a:lnTo>
                  <a:lnTo>
                    <a:pt x="27692" y="219659"/>
                  </a:lnTo>
                  <a:lnTo>
                    <a:pt x="24311" y="218684"/>
                  </a:lnTo>
                  <a:lnTo>
                    <a:pt x="19717" y="213355"/>
                  </a:lnTo>
                  <a:lnTo>
                    <a:pt x="7662" y="183497"/>
                  </a:lnTo>
                  <a:lnTo>
                    <a:pt x="1514" y="131486"/>
                  </a:lnTo>
                  <a:lnTo>
                    <a:pt x="3419" y="79272"/>
                  </a:lnTo>
                  <a:lnTo>
                    <a:pt x="14714" y="34816"/>
                  </a:lnTo>
                  <a:lnTo>
                    <a:pt x="20338" y="26435"/>
                  </a:lnTo>
                  <a:lnTo>
                    <a:pt x="35945" y="14003"/>
                  </a:lnTo>
                  <a:lnTo>
                    <a:pt x="64463" y="428"/>
                  </a:lnTo>
                  <a:lnTo>
                    <a:pt x="73391" y="0"/>
                  </a:lnTo>
                  <a:lnTo>
                    <a:pt x="89550" y="5764"/>
                  </a:lnTo>
                  <a:lnTo>
                    <a:pt x="126224" y="36934"/>
                  </a:lnTo>
                  <a:lnTo>
                    <a:pt x="148664" y="67793"/>
                  </a:lnTo>
                  <a:lnTo>
                    <a:pt x="167320" y="119550"/>
                  </a:lnTo>
                  <a:lnTo>
                    <a:pt x="172630" y="145855"/>
                  </a:lnTo>
                  <a:lnTo>
                    <a:pt x="169628" y="197577"/>
                  </a:lnTo>
                  <a:lnTo>
                    <a:pt x="167807" y="223817"/>
                  </a:lnTo>
                  <a:lnTo>
                    <a:pt x="157928" y="2448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18873" y="2250080"/>
              <a:ext cx="258793" cy="350459"/>
            </a:xfrm>
            <a:custGeom>
              <a:avLst/>
              <a:gdLst/>
              <a:ahLst/>
              <a:cxnLst/>
              <a:rect l="0" t="0" r="0" b="0"/>
              <a:pathLst>
                <a:path w="258793" h="350459">
                  <a:moveTo>
                    <a:pt x="150660" y="13546"/>
                  </a:moveTo>
                  <a:lnTo>
                    <a:pt x="139482" y="2368"/>
                  </a:lnTo>
                  <a:lnTo>
                    <a:pt x="118396" y="0"/>
                  </a:lnTo>
                  <a:lnTo>
                    <a:pt x="68378" y="8011"/>
                  </a:lnTo>
                  <a:lnTo>
                    <a:pt x="49360" y="20445"/>
                  </a:lnTo>
                  <a:lnTo>
                    <a:pt x="11975" y="59862"/>
                  </a:lnTo>
                  <a:lnTo>
                    <a:pt x="2065" y="78585"/>
                  </a:lnTo>
                  <a:lnTo>
                    <a:pt x="0" y="101724"/>
                  </a:lnTo>
                  <a:lnTo>
                    <a:pt x="1087" y="114446"/>
                  </a:lnTo>
                  <a:lnTo>
                    <a:pt x="6491" y="124096"/>
                  </a:lnTo>
                  <a:lnTo>
                    <a:pt x="24974" y="137939"/>
                  </a:lnTo>
                  <a:lnTo>
                    <a:pt x="74967" y="156358"/>
                  </a:lnTo>
                  <a:lnTo>
                    <a:pt x="129903" y="171261"/>
                  </a:lnTo>
                  <a:lnTo>
                    <a:pt x="191428" y="188993"/>
                  </a:lnTo>
                  <a:lnTo>
                    <a:pt x="222791" y="200712"/>
                  </a:lnTo>
                  <a:lnTo>
                    <a:pt x="239650" y="212154"/>
                  </a:lnTo>
                  <a:lnTo>
                    <a:pt x="251823" y="231278"/>
                  </a:lnTo>
                  <a:lnTo>
                    <a:pt x="258792" y="254206"/>
                  </a:lnTo>
                  <a:lnTo>
                    <a:pt x="257991" y="276094"/>
                  </a:lnTo>
                  <a:lnTo>
                    <a:pt x="252630" y="285674"/>
                  </a:lnTo>
                  <a:lnTo>
                    <a:pt x="234194" y="302558"/>
                  </a:lnTo>
                  <a:lnTo>
                    <a:pt x="171656" y="332095"/>
                  </a:lnTo>
                  <a:lnTo>
                    <a:pt x="120016" y="338382"/>
                  </a:lnTo>
                  <a:lnTo>
                    <a:pt x="67181" y="342744"/>
                  </a:lnTo>
                  <a:lnTo>
                    <a:pt x="45375" y="3504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126963" y="2653190"/>
              <a:ext cx="2347856" cy="126334"/>
            </a:xfrm>
            <a:custGeom>
              <a:avLst/>
              <a:gdLst/>
              <a:ahLst/>
              <a:cxnLst/>
              <a:rect l="0" t="0" r="0" b="0"/>
              <a:pathLst>
                <a:path w="2347856" h="126334">
                  <a:moveTo>
                    <a:pt x="2347855" y="126333"/>
                  </a:moveTo>
                  <a:lnTo>
                    <a:pt x="2331088" y="115154"/>
                  </a:lnTo>
                  <a:lnTo>
                    <a:pt x="2271104" y="98822"/>
                  </a:lnTo>
                  <a:lnTo>
                    <a:pt x="2208649" y="87450"/>
                  </a:lnTo>
                  <a:lnTo>
                    <a:pt x="2160770" y="78937"/>
                  </a:lnTo>
                  <a:lnTo>
                    <a:pt x="2113828" y="67836"/>
                  </a:lnTo>
                  <a:lnTo>
                    <a:pt x="2062875" y="61427"/>
                  </a:lnTo>
                  <a:lnTo>
                    <a:pt x="2007613" y="55239"/>
                  </a:lnTo>
                  <a:lnTo>
                    <a:pt x="1946786" y="50286"/>
                  </a:lnTo>
                  <a:lnTo>
                    <a:pt x="1884309" y="41409"/>
                  </a:lnTo>
                  <a:lnTo>
                    <a:pt x="1841188" y="35947"/>
                  </a:lnTo>
                  <a:lnTo>
                    <a:pt x="1794726" y="33519"/>
                  </a:lnTo>
                  <a:lnTo>
                    <a:pt x="1746781" y="29320"/>
                  </a:lnTo>
                  <a:lnTo>
                    <a:pt x="1698176" y="24725"/>
                  </a:lnTo>
                  <a:lnTo>
                    <a:pt x="1649277" y="22682"/>
                  </a:lnTo>
                  <a:lnTo>
                    <a:pt x="1600249" y="18655"/>
                  </a:lnTo>
                  <a:lnTo>
                    <a:pt x="1551162" y="14135"/>
                  </a:lnTo>
                  <a:lnTo>
                    <a:pt x="1502050" y="12126"/>
                  </a:lnTo>
                  <a:lnTo>
                    <a:pt x="1449806" y="8114"/>
                  </a:lnTo>
                  <a:lnTo>
                    <a:pt x="1395391" y="4771"/>
                  </a:lnTo>
                  <a:lnTo>
                    <a:pt x="1340011" y="7185"/>
                  </a:lnTo>
                  <a:lnTo>
                    <a:pt x="1284203" y="5918"/>
                  </a:lnTo>
                  <a:lnTo>
                    <a:pt x="1228203" y="2625"/>
                  </a:lnTo>
                  <a:lnTo>
                    <a:pt x="1172119" y="1162"/>
                  </a:lnTo>
                  <a:lnTo>
                    <a:pt x="1115997" y="511"/>
                  </a:lnTo>
                  <a:lnTo>
                    <a:pt x="1058689" y="222"/>
                  </a:lnTo>
                  <a:lnTo>
                    <a:pt x="998123" y="94"/>
                  </a:lnTo>
                  <a:lnTo>
                    <a:pt x="936110" y="37"/>
                  </a:lnTo>
                  <a:lnTo>
                    <a:pt x="873454" y="11"/>
                  </a:lnTo>
                  <a:lnTo>
                    <a:pt x="810512" y="0"/>
                  </a:lnTo>
                  <a:lnTo>
                    <a:pt x="747442" y="3115"/>
                  </a:lnTo>
                  <a:lnTo>
                    <a:pt x="685486" y="6059"/>
                  </a:lnTo>
                  <a:lnTo>
                    <a:pt x="626755" y="3467"/>
                  </a:lnTo>
                  <a:lnTo>
                    <a:pt x="569457" y="7775"/>
                  </a:lnTo>
                  <a:lnTo>
                    <a:pt x="511625" y="15149"/>
                  </a:lnTo>
                  <a:lnTo>
                    <a:pt x="450827" y="18426"/>
                  </a:lnTo>
                  <a:lnTo>
                    <a:pt x="388711" y="23002"/>
                  </a:lnTo>
                  <a:lnTo>
                    <a:pt x="326009" y="30105"/>
                  </a:lnTo>
                  <a:lnTo>
                    <a:pt x="263046" y="41061"/>
                  </a:lnTo>
                  <a:lnTo>
                    <a:pt x="203088" y="50610"/>
                  </a:lnTo>
                  <a:lnTo>
                    <a:pt x="146413" y="59923"/>
                  </a:lnTo>
                  <a:lnTo>
                    <a:pt x="93929" y="71861"/>
                  </a:lnTo>
                  <a:lnTo>
                    <a:pt x="35110" y="86146"/>
                  </a:lnTo>
                  <a:lnTo>
                    <a:pt x="0" y="947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66"/>
          <p:cNvGrpSpPr/>
          <p:nvPr/>
        </p:nvGrpSpPr>
        <p:grpSpPr>
          <a:xfrm>
            <a:off x="436607" y="252683"/>
            <a:ext cx="7451876" cy="1358178"/>
            <a:chOff x="436607" y="252683"/>
            <a:chExt cx="7451876" cy="1358178"/>
          </a:xfrm>
        </p:grpSpPr>
        <p:sp>
          <p:nvSpPr>
            <p:cNvPr id="2" name="Freeform 1"/>
            <p:cNvSpPr/>
            <p:nvPr/>
          </p:nvSpPr>
          <p:spPr>
            <a:xfrm>
              <a:off x="436607" y="494839"/>
              <a:ext cx="352786" cy="321581"/>
            </a:xfrm>
            <a:custGeom>
              <a:avLst/>
              <a:gdLst/>
              <a:ahLst/>
              <a:cxnLst/>
              <a:rect l="0" t="0" r="0" b="0"/>
              <a:pathLst>
                <a:path w="352786" h="321581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903" y="92999"/>
                  </a:lnTo>
                  <a:lnTo>
                    <a:pt x="11088" y="156078"/>
                  </a:lnTo>
                  <a:lnTo>
                    <a:pt x="23530" y="208082"/>
                  </a:lnTo>
                  <a:lnTo>
                    <a:pt x="34952" y="247137"/>
                  </a:lnTo>
                  <a:lnTo>
                    <a:pt x="59179" y="282480"/>
                  </a:lnTo>
                  <a:lnTo>
                    <a:pt x="65882" y="290096"/>
                  </a:lnTo>
                  <a:lnTo>
                    <a:pt x="72691" y="292833"/>
                  </a:lnTo>
                  <a:lnTo>
                    <a:pt x="79570" y="292318"/>
                  </a:lnTo>
                  <a:lnTo>
                    <a:pt x="93452" y="285507"/>
                  </a:lnTo>
                  <a:lnTo>
                    <a:pt x="107420" y="274681"/>
                  </a:lnTo>
                  <a:lnTo>
                    <a:pt x="122849" y="249843"/>
                  </a:lnTo>
                  <a:lnTo>
                    <a:pt x="137373" y="201603"/>
                  </a:lnTo>
                  <a:lnTo>
                    <a:pt x="140199" y="174609"/>
                  </a:lnTo>
                  <a:lnTo>
                    <a:pt x="142122" y="171388"/>
                  </a:lnTo>
                  <a:lnTo>
                    <a:pt x="144575" y="175090"/>
                  </a:lnTo>
                  <a:lnTo>
                    <a:pt x="161456" y="229208"/>
                  </a:lnTo>
                  <a:lnTo>
                    <a:pt x="186657" y="283951"/>
                  </a:lnTo>
                  <a:lnTo>
                    <a:pt x="203778" y="310171"/>
                  </a:lnTo>
                  <a:lnTo>
                    <a:pt x="223135" y="319178"/>
                  </a:lnTo>
                  <a:lnTo>
                    <a:pt x="234848" y="321580"/>
                  </a:lnTo>
                  <a:lnTo>
                    <a:pt x="260340" y="318009"/>
                  </a:lnTo>
                  <a:lnTo>
                    <a:pt x="284928" y="307454"/>
                  </a:lnTo>
                  <a:lnTo>
                    <a:pt x="303655" y="291064"/>
                  </a:lnTo>
                  <a:lnTo>
                    <a:pt x="333572" y="243541"/>
                  </a:lnTo>
                  <a:lnTo>
                    <a:pt x="346744" y="202921"/>
                  </a:lnTo>
                  <a:lnTo>
                    <a:pt x="351788" y="147275"/>
                  </a:lnTo>
                  <a:lnTo>
                    <a:pt x="352785" y="91222"/>
                  </a:lnTo>
                  <a:lnTo>
                    <a:pt x="344664" y="38746"/>
                  </a:lnTo>
                  <a:lnTo>
                    <a:pt x="342501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60563" y="421139"/>
              <a:ext cx="350215" cy="381532"/>
            </a:xfrm>
            <a:custGeom>
              <a:avLst/>
              <a:gdLst/>
              <a:ahLst/>
              <a:cxnLst/>
              <a:rect l="0" t="0" r="0" b="0"/>
              <a:pathLst>
                <a:path w="350215" h="381532">
                  <a:moveTo>
                    <a:pt x="13302" y="0"/>
                  </a:moveTo>
                  <a:lnTo>
                    <a:pt x="2123" y="11179"/>
                  </a:lnTo>
                  <a:lnTo>
                    <a:pt x="0" y="17981"/>
                  </a:lnTo>
                  <a:lnTo>
                    <a:pt x="7766" y="75331"/>
                  </a:lnTo>
                  <a:lnTo>
                    <a:pt x="22840" y="129945"/>
                  </a:lnTo>
                  <a:lnTo>
                    <a:pt x="36535" y="184992"/>
                  </a:lnTo>
                  <a:lnTo>
                    <a:pt x="42413" y="238346"/>
                  </a:lnTo>
                  <a:lnTo>
                    <a:pt x="52804" y="293136"/>
                  </a:lnTo>
                  <a:lnTo>
                    <a:pt x="60361" y="333950"/>
                  </a:lnTo>
                  <a:lnTo>
                    <a:pt x="58394" y="361722"/>
                  </a:lnTo>
                  <a:lnTo>
                    <a:pt x="56231" y="367490"/>
                  </a:lnTo>
                  <a:lnTo>
                    <a:pt x="53620" y="367826"/>
                  </a:lnTo>
                  <a:lnTo>
                    <a:pt x="50709" y="364540"/>
                  </a:lnTo>
                  <a:lnTo>
                    <a:pt x="46037" y="311174"/>
                  </a:lnTo>
                  <a:lnTo>
                    <a:pt x="48234" y="256266"/>
                  </a:lnTo>
                  <a:lnTo>
                    <a:pt x="54563" y="234389"/>
                  </a:lnTo>
                  <a:lnTo>
                    <a:pt x="65176" y="216867"/>
                  </a:lnTo>
                  <a:lnTo>
                    <a:pt x="73621" y="212428"/>
                  </a:lnTo>
                  <a:lnTo>
                    <a:pt x="95482" y="210616"/>
                  </a:lnTo>
                  <a:lnTo>
                    <a:pt x="105523" y="214110"/>
                  </a:lnTo>
                  <a:lnTo>
                    <a:pt x="122919" y="227352"/>
                  </a:lnTo>
                  <a:lnTo>
                    <a:pt x="158419" y="284819"/>
                  </a:lnTo>
                  <a:lnTo>
                    <a:pt x="180995" y="340104"/>
                  </a:lnTo>
                  <a:lnTo>
                    <a:pt x="184759" y="353078"/>
                  </a:lnTo>
                  <a:lnTo>
                    <a:pt x="188438" y="357048"/>
                  </a:lnTo>
                  <a:lnTo>
                    <a:pt x="192060" y="355016"/>
                  </a:lnTo>
                  <a:lnTo>
                    <a:pt x="211869" y="323721"/>
                  </a:lnTo>
                  <a:lnTo>
                    <a:pt x="227896" y="310382"/>
                  </a:lnTo>
                  <a:lnTo>
                    <a:pt x="288742" y="271991"/>
                  </a:lnTo>
                  <a:lnTo>
                    <a:pt x="319132" y="254635"/>
                  </a:lnTo>
                  <a:lnTo>
                    <a:pt x="333670" y="235224"/>
                  </a:lnTo>
                  <a:lnTo>
                    <a:pt x="341691" y="212169"/>
                  </a:lnTo>
                  <a:lnTo>
                    <a:pt x="341357" y="190224"/>
                  </a:lnTo>
                  <a:lnTo>
                    <a:pt x="336120" y="182968"/>
                  </a:lnTo>
                  <a:lnTo>
                    <a:pt x="327950" y="178131"/>
                  </a:lnTo>
                  <a:lnTo>
                    <a:pt x="307563" y="173926"/>
                  </a:lnTo>
                  <a:lnTo>
                    <a:pt x="286804" y="175957"/>
                  </a:lnTo>
                  <a:lnTo>
                    <a:pt x="268999" y="183878"/>
                  </a:lnTo>
                  <a:lnTo>
                    <a:pt x="260976" y="189266"/>
                  </a:lnTo>
                  <a:lnTo>
                    <a:pt x="238505" y="219206"/>
                  </a:lnTo>
                  <a:lnTo>
                    <a:pt x="222618" y="252123"/>
                  </a:lnTo>
                  <a:lnTo>
                    <a:pt x="216091" y="289693"/>
                  </a:lnTo>
                  <a:lnTo>
                    <a:pt x="219747" y="330460"/>
                  </a:lnTo>
                  <a:lnTo>
                    <a:pt x="228277" y="351982"/>
                  </a:lnTo>
                  <a:lnTo>
                    <a:pt x="233828" y="360997"/>
                  </a:lnTo>
                  <a:lnTo>
                    <a:pt x="252473" y="374133"/>
                  </a:lnTo>
                  <a:lnTo>
                    <a:pt x="275188" y="381531"/>
                  </a:lnTo>
                  <a:lnTo>
                    <a:pt x="296982" y="380919"/>
                  </a:lnTo>
                  <a:lnTo>
                    <a:pt x="315247" y="373629"/>
                  </a:lnTo>
                  <a:lnTo>
                    <a:pt x="335564" y="362609"/>
                  </a:lnTo>
                  <a:lnTo>
                    <a:pt x="35021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73948" y="609623"/>
              <a:ext cx="189514" cy="222129"/>
            </a:xfrm>
            <a:custGeom>
              <a:avLst/>
              <a:gdLst/>
              <a:ahLst/>
              <a:cxnLst/>
              <a:rect l="0" t="0" r="0" b="0"/>
              <a:pathLst>
                <a:path w="189514" h="222129">
                  <a:moveTo>
                    <a:pt x="0" y="43143"/>
                  </a:moveTo>
                  <a:lnTo>
                    <a:pt x="8333" y="97288"/>
                  </a:lnTo>
                  <a:lnTo>
                    <a:pt x="17475" y="158938"/>
                  </a:lnTo>
                  <a:lnTo>
                    <a:pt x="19995" y="188067"/>
                  </a:lnTo>
                  <a:lnTo>
                    <a:pt x="19572" y="165502"/>
                  </a:lnTo>
                  <a:lnTo>
                    <a:pt x="12661" y="115363"/>
                  </a:lnTo>
                  <a:lnTo>
                    <a:pt x="16539" y="54809"/>
                  </a:lnTo>
                  <a:lnTo>
                    <a:pt x="25288" y="30391"/>
                  </a:lnTo>
                  <a:lnTo>
                    <a:pt x="30896" y="20604"/>
                  </a:lnTo>
                  <a:lnTo>
                    <a:pt x="46487" y="6610"/>
                  </a:lnTo>
                  <a:lnTo>
                    <a:pt x="55558" y="1240"/>
                  </a:lnTo>
                  <a:lnTo>
                    <a:pt x="66284" y="0"/>
                  </a:lnTo>
                  <a:lnTo>
                    <a:pt x="90681" y="4861"/>
                  </a:lnTo>
                  <a:lnTo>
                    <a:pt x="119545" y="20752"/>
                  </a:lnTo>
                  <a:lnTo>
                    <a:pt x="164658" y="75536"/>
                  </a:lnTo>
                  <a:lnTo>
                    <a:pt x="180328" y="112143"/>
                  </a:lnTo>
                  <a:lnTo>
                    <a:pt x="187699" y="172500"/>
                  </a:lnTo>
                  <a:lnTo>
                    <a:pt x="189513" y="2221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36897" y="621181"/>
              <a:ext cx="79290" cy="126343"/>
            </a:xfrm>
            <a:custGeom>
              <a:avLst/>
              <a:gdLst/>
              <a:ahLst/>
              <a:cxnLst/>
              <a:rect l="0" t="0" r="0" b="0"/>
              <a:pathLst>
                <a:path w="79290" h="126343">
                  <a:moveTo>
                    <a:pt x="5590" y="0"/>
                  </a:moveTo>
                  <a:lnTo>
                    <a:pt x="0" y="16767"/>
                  </a:lnTo>
                  <a:lnTo>
                    <a:pt x="3495" y="34358"/>
                  </a:lnTo>
                  <a:lnTo>
                    <a:pt x="24803" y="74247"/>
                  </a:lnTo>
                  <a:lnTo>
                    <a:pt x="7928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53015" y="579067"/>
              <a:ext cx="147400" cy="442198"/>
            </a:xfrm>
            <a:custGeom>
              <a:avLst/>
              <a:gdLst/>
              <a:ahLst/>
              <a:cxnLst/>
              <a:rect l="0" t="0" r="0" b="0"/>
              <a:pathLst>
                <a:path w="147400" h="442198">
                  <a:moveTo>
                    <a:pt x="147399" y="0"/>
                  </a:moveTo>
                  <a:lnTo>
                    <a:pt x="136221" y="16767"/>
                  </a:lnTo>
                  <a:lnTo>
                    <a:pt x="119888" y="75582"/>
                  </a:lnTo>
                  <a:lnTo>
                    <a:pt x="101850" y="135732"/>
                  </a:lnTo>
                  <a:lnTo>
                    <a:pt x="91269" y="184886"/>
                  </a:lnTo>
                  <a:lnTo>
                    <a:pt x="77213" y="241501"/>
                  </a:lnTo>
                  <a:lnTo>
                    <a:pt x="65512" y="289665"/>
                  </a:lnTo>
                  <a:lnTo>
                    <a:pt x="41190" y="352102"/>
                  </a:lnTo>
                  <a:lnTo>
                    <a:pt x="9237" y="40866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31352" y="610652"/>
              <a:ext cx="143003" cy="179067"/>
            </a:xfrm>
            <a:custGeom>
              <a:avLst/>
              <a:gdLst/>
              <a:ahLst/>
              <a:cxnLst/>
              <a:rect l="0" t="0" r="0" b="0"/>
              <a:pathLst>
                <a:path w="143003" h="179067">
                  <a:moveTo>
                    <a:pt x="95404" y="42114"/>
                  </a:moveTo>
                  <a:lnTo>
                    <a:pt x="89815" y="25347"/>
                  </a:lnTo>
                  <a:lnTo>
                    <a:pt x="84659" y="21577"/>
                  </a:lnTo>
                  <a:lnTo>
                    <a:pt x="77712" y="20234"/>
                  </a:lnTo>
                  <a:lnTo>
                    <a:pt x="69571" y="20508"/>
                  </a:lnTo>
                  <a:lnTo>
                    <a:pt x="41347" y="32073"/>
                  </a:lnTo>
                  <a:lnTo>
                    <a:pt x="27315" y="47010"/>
                  </a:lnTo>
                  <a:lnTo>
                    <a:pt x="3186" y="79606"/>
                  </a:lnTo>
                  <a:lnTo>
                    <a:pt x="0" y="89336"/>
                  </a:lnTo>
                  <a:lnTo>
                    <a:pt x="1105" y="124216"/>
                  </a:lnTo>
                  <a:lnTo>
                    <a:pt x="5920" y="146454"/>
                  </a:lnTo>
                  <a:lnTo>
                    <a:pt x="18199" y="164917"/>
                  </a:lnTo>
                  <a:lnTo>
                    <a:pt x="26386" y="173116"/>
                  </a:lnTo>
                  <a:lnTo>
                    <a:pt x="35354" y="177412"/>
                  </a:lnTo>
                  <a:lnTo>
                    <a:pt x="54677" y="179066"/>
                  </a:lnTo>
                  <a:lnTo>
                    <a:pt x="85287" y="167830"/>
                  </a:lnTo>
                  <a:lnTo>
                    <a:pt x="110994" y="149683"/>
                  </a:lnTo>
                  <a:lnTo>
                    <a:pt x="133429" y="123900"/>
                  </a:lnTo>
                  <a:lnTo>
                    <a:pt x="141550" y="97960"/>
                  </a:lnTo>
                  <a:lnTo>
                    <a:pt x="143002" y="56712"/>
                  </a:lnTo>
                  <a:lnTo>
                    <a:pt x="141174" y="44827"/>
                  </a:lnTo>
                  <a:lnTo>
                    <a:pt x="129784" y="25382"/>
                  </a:lnTo>
                  <a:lnTo>
                    <a:pt x="1059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32692" y="600124"/>
              <a:ext cx="178335" cy="165472"/>
            </a:xfrm>
            <a:custGeom>
              <a:avLst/>
              <a:gdLst/>
              <a:ahLst/>
              <a:cxnLst/>
              <a:rect l="0" t="0" r="0" b="0"/>
              <a:pathLst>
                <a:path w="178335" h="165472">
                  <a:moveTo>
                    <a:pt x="9878" y="0"/>
                  </a:moveTo>
                  <a:lnTo>
                    <a:pt x="2642" y="27556"/>
                  </a:lnTo>
                  <a:lnTo>
                    <a:pt x="0" y="83778"/>
                  </a:lnTo>
                  <a:lnTo>
                    <a:pt x="1978" y="110934"/>
                  </a:lnTo>
                  <a:lnTo>
                    <a:pt x="10656" y="134702"/>
                  </a:lnTo>
                  <a:lnTo>
                    <a:pt x="34285" y="162224"/>
                  </a:lnTo>
                  <a:lnTo>
                    <a:pt x="43696" y="165471"/>
                  </a:lnTo>
                  <a:lnTo>
                    <a:pt x="63513" y="162840"/>
                  </a:lnTo>
                  <a:lnTo>
                    <a:pt x="99989" y="148204"/>
                  </a:lnTo>
                  <a:lnTo>
                    <a:pt x="117387" y="132549"/>
                  </a:lnTo>
                  <a:lnTo>
                    <a:pt x="157472" y="73320"/>
                  </a:lnTo>
                  <a:lnTo>
                    <a:pt x="169062" y="52474"/>
                  </a:lnTo>
                  <a:lnTo>
                    <a:pt x="178334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43828" y="319891"/>
              <a:ext cx="151510" cy="435238"/>
            </a:xfrm>
            <a:custGeom>
              <a:avLst/>
              <a:gdLst/>
              <a:ahLst/>
              <a:cxnLst/>
              <a:rect l="0" t="0" r="0" b="0"/>
              <a:pathLst>
                <a:path w="151510" h="435238">
                  <a:moveTo>
                    <a:pt x="109395" y="353932"/>
                  </a:moveTo>
                  <a:lnTo>
                    <a:pt x="115460" y="321480"/>
                  </a:lnTo>
                  <a:lnTo>
                    <a:pt x="104835" y="269590"/>
                  </a:lnTo>
                  <a:lnTo>
                    <a:pt x="89456" y="243674"/>
                  </a:lnTo>
                  <a:lnTo>
                    <a:pt x="80895" y="240653"/>
                  </a:lnTo>
                  <a:lnTo>
                    <a:pt x="58903" y="243534"/>
                  </a:lnTo>
                  <a:lnTo>
                    <a:pt x="39771" y="255734"/>
                  </a:lnTo>
                  <a:lnTo>
                    <a:pt x="24638" y="272854"/>
                  </a:lnTo>
                  <a:lnTo>
                    <a:pt x="5392" y="315560"/>
                  </a:lnTo>
                  <a:lnTo>
                    <a:pt x="0" y="341557"/>
                  </a:lnTo>
                  <a:lnTo>
                    <a:pt x="6071" y="393255"/>
                  </a:lnTo>
                  <a:lnTo>
                    <a:pt x="13170" y="414693"/>
                  </a:lnTo>
                  <a:lnTo>
                    <a:pt x="24124" y="432020"/>
                  </a:lnTo>
                  <a:lnTo>
                    <a:pt x="30321" y="435237"/>
                  </a:lnTo>
                  <a:lnTo>
                    <a:pt x="36792" y="435041"/>
                  </a:lnTo>
                  <a:lnTo>
                    <a:pt x="50221" y="428585"/>
                  </a:lnTo>
                  <a:lnTo>
                    <a:pt x="91890" y="390834"/>
                  </a:lnTo>
                  <a:lnTo>
                    <a:pt x="111747" y="360577"/>
                  </a:lnTo>
                  <a:lnTo>
                    <a:pt x="125560" y="314437"/>
                  </a:lnTo>
                  <a:lnTo>
                    <a:pt x="137061" y="256832"/>
                  </a:lnTo>
                  <a:lnTo>
                    <a:pt x="146708" y="195310"/>
                  </a:lnTo>
                  <a:lnTo>
                    <a:pt x="150086" y="133798"/>
                  </a:lnTo>
                  <a:lnTo>
                    <a:pt x="151087" y="79177"/>
                  </a:lnTo>
                  <a:lnTo>
                    <a:pt x="148306" y="18207"/>
                  </a:lnTo>
                  <a:lnTo>
                    <a:pt x="145864" y="3773"/>
                  </a:lnTo>
                  <a:lnTo>
                    <a:pt x="143066" y="0"/>
                  </a:lnTo>
                  <a:lnTo>
                    <a:pt x="140031" y="3334"/>
                  </a:lnTo>
                  <a:lnTo>
                    <a:pt x="134709" y="21466"/>
                  </a:lnTo>
                  <a:lnTo>
                    <a:pt x="131293" y="74354"/>
                  </a:lnTo>
                  <a:lnTo>
                    <a:pt x="130701" y="123695"/>
                  </a:lnTo>
                  <a:lnTo>
                    <a:pt x="133645" y="178479"/>
                  </a:lnTo>
                  <a:lnTo>
                    <a:pt x="138807" y="232926"/>
                  </a:lnTo>
                  <a:lnTo>
                    <a:pt x="146140" y="287656"/>
                  </a:lnTo>
                  <a:lnTo>
                    <a:pt x="150802" y="345089"/>
                  </a:lnTo>
                  <a:lnTo>
                    <a:pt x="151509" y="3644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84504" y="547481"/>
              <a:ext cx="26647" cy="168457"/>
            </a:xfrm>
            <a:custGeom>
              <a:avLst/>
              <a:gdLst/>
              <a:ahLst/>
              <a:cxnLst/>
              <a:rect l="0" t="0" r="0" b="0"/>
              <a:pathLst>
                <a:path w="26647" h="168457">
                  <a:moveTo>
                    <a:pt x="5589" y="0"/>
                  </a:moveTo>
                  <a:lnTo>
                    <a:pt x="0" y="62093"/>
                  </a:lnTo>
                  <a:lnTo>
                    <a:pt x="2113" y="94437"/>
                  </a:lnTo>
                  <a:lnTo>
                    <a:pt x="16584" y="144238"/>
                  </a:lnTo>
                  <a:lnTo>
                    <a:pt x="2664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00621" y="431668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315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74321" y="558010"/>
              <a:ext cx="136871" cy="177405"/>
            </a:xfrm>
            <a:custGeom>
              <a:avLst/>
              <a:gdLst/>
              <a:ahLst/>
              <a:cxnLst/>
              <a:rect l="0" t="0" r="0" b="0"/>
              <a:pathLst>
                <a:path w="136871" h="177405">
                  <a:moveTo>
                    <a:pt x="0" y="0"/>
                  </a:moveTo>
                  <a:lnTo>
                    <a:pt x="26364" y="63450"/>
                  </a:lnTo>
                  <a:lnTo>
                    <a:pt x="52997" y="121544"/>
                  </a:lnTo>
                  <a:lnTo>
                    <a:pt x="75199" y="167508"/>
                  </a:lnTo>
                  <a:lnTo>
                    <a:pt x="81718" y="173673"/>
                  </a:lnTo>
                  <a:lnTo>
                    <a:pt x="89574" y="176613"/>
                  </a:lnTo>
                  <a:lnTo>
                    <a:pt x="98321" y="177404"/>
                  </a:lnTo>
                  <a:lnTo>
                    <a:pt x="104152" y="173251"/>
                  </a:lnTo>
                  <a:lnTo>
                    <a:pt x="119867" y="125818"/>
                  </a:lnTo>
                  <a:lnTo>
                    <a:pt x="128609" y="65297"/>
                  </a:lnTo>
                  <a:lnTo>
                    <a:pt x="13687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96883" y="579067"/>
              <a:ext cx="19594" cy="136871"/>
            </a:xfrm>
            <a:custGeom>
              <a:avLst/>
              <a:gdLst/>
              <a:ahLst/>
              <a:cxnLst/>
              <a:rect l="0" t="0" r="0" b="0"/>
              <a:pathLst>
                <a:path w="19594" h="136871">
                  <a:moveTo>
                    <a:pt x="9065" y="0"/>
                  </a:moveTo>
                  <a:lnTo>
                    <a:pt x="0" y="58617"/>
                  </a:lnTo>
                  <a:lnTo>
                    <a:pt x="7231" y="109281"/>
                  </a:lnTo>
                  <a:lnTo>
                    <a:pt x="19593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95419" y="494839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03685" y="387668"/>
              <a:ext cx="333932" cy="370475"/>
            </a:xfrm>
            <a:custGeom>
              <a:avLst/>
              <a:gdLst/>
              <a:ahLst/>
              <a:cxnLst/>
              <a:rect l="0" t="0" r="0" b="0"/>
              <a:pathLst>
                <a:path w="333932" h="370475">
                  <a:moveTo>
                    <a:pt x="102304" y="244041"/>
                  </a:moveTo>
                  <a:lnTo>
                    <a:pt x="87650" y="200079"/>
                  </a:lnTo>
                  <a:lnTo>
                    <a:pt x="74734" y="183168"/>
                  </a:lnTo>
                  <a:lnTo>
                    <a:pt x="66377" y="175383"/>
                  </a:lnTo>
                  <a:lnTo>
                    <a:pt x="58465" y="172533"/>
                  </a:lnTo>
                  <a:lnTo>
                    <a:pt x="50851" y="172972"/>
                  </a:lnTo>
                  <a:lnTo>
                    <a:pt x="43436" y="175605"/>
                  </a:lnTo>
                  <a:lnTo>
                    <a:pt x="28957" y="187889"/>
                  </a:lnTo>
                  <a:lnTo>
                    <a:pt x="10772" y="214535"/>
                  </a:lnTo>
                  <a:lnTo>
                    <a:pt x="3131" y="236777"/>
                  </a:lnTo>
                  <a:lnTo>
                    <a:pt x="0" y="279843"/>
                  </a:lnTo>
                  <a:lnTo>
                    <a:pt x="11912" y="337967"/>
                  </a:lnTo>
                  <a:lnTo>
                    <a:pt x="27428" y="364548"/>
                  </a:lnTo>
                  <a:lnTo>
                    <a:pt x="34840" y="368833"/>
                  </a:lnTo>
                  <a:lnTo>
                    <a:pt x="52433" y="370474"/>
                  </a:lnTo>
                  <a:lnTo>
                    <a:pt x="82068" y="364821"/>
                  </a:lnTo>
                  <a:lnTo>
                    <a:pt x="99550" y="352703"/>
                  </a:lnTo>
                  <a:lnTo>
                    <a:pt x="113948" y="335619"/>
                  </a:lnTo>
                  <a:lnTo>
                    <a:pt x="128631" y="303931"/>
                  </a:lnTo>
                  <a:lnTo>
                    <a:pt x="140953" y="242007"/>
                  </a:lnTo>
                  <a:lnTo>
                    <a:pt x="143391" y="190796"/>
                  </a:lnTo>
                  <a:lnTo>
                    <a:pt x="149805" y="132268"/>
                  </a:lnTo>
                  <a:lnTo>
                    <a:pt x="146695" y="71271"/>
                  </a:lnTo>
                  <a:lnTo>
                    <a:pt x="141748" y="16068"/>
                  </a:lnTo>
                  <a:lnTo>
                    <a:pt x="139129" y="4322"/>
                  </a:lnTo>
                  <a:lnTo>
                    <a:pt x="136213" y="0"/>
                  </a:lnTo>
                  <a:lnTo>
                    <a:pt x="133099" y="629"/>
                  </a:lnTo>
                  <a:lnTo>
                    <a:pt x="129853" y="4557"/>
                  </a:lnTo>
                  <a:lnTo>
                    <a:pt x="125285" y="32443"/>
                  </a:lnTo>
                  <a:lnTo>
                    <a:pt x="123741" y="93363"/>
                  </a:lnTo>
                  <a:lnTo>
                    <a:pt x="124644" y="150263"/>
                  </a:lnTo>
                  <a:lnTo>
                    <a:pt x="131800" y="203517"/>
                  </a:lnTo>
                  <a:lnTo>
                    <a:pt x="144699" y="260906"/>
                  </a:lnTo>
                  <a:lnTo>
                    <a:pt x="152732" y="283122"/>
                  </a:lnTo>
                  <a:lnTo>
                    <a:pt x="164101" y="300795"/>
                  </a:lnTo>
                  <a:lnTo>
                    <a:pt x="170408" y="304104"/>
                  </a:lnTo>
                  <a:lnTo>
                    <a:pt x="176953" y="303970"/>
                  </a:lnTo>
                  <a:lnTo>
                    <a:pt x="239846" y="273391"/>
                  </a:lnTo>
                  <a:lnTo>
                    <a:pt x="288786" y="251618"/>
                  </a:lnTo>
                  <a:lnTo>
                    <a:pt x="311976" y="229519"/>
                  </a:lnTo>
                  <a:lnTo>
                    <a:pt x="319295" y="220322"/>
                  </a:lnTo>
                  <a:lnTo>
                    <a:pt x="327426" y="197624"/>
                  </a:lnTo>
                  <a:lnTo>
                    <a:pt x="329594" y="185021"/>
                  </a:lnTo>
                  <a:lnTo>
                    <a:pt x="325765" y="164778"/>
                  </a:lnTo>
                  <a:lnTo>
                    <a:pt x="321468" y="156104"/>
                  </a:lnTo>
                  <a:lnTo>
                    <a:pt x="313924" y="151491"/>
                  </a:lnTo>
                  <a:lnTo>
                    <a:pt x="293064" y="149486"/>
                  </a:lnTo>
                  <a:lnTo>
                    <a:pt x="274434" y="155613"/>
                  </a:lnTo>
                  <a:lnTo>
                    <a:pt x="258355" y="167305"/>
                  </a:lnTo>
                  <a:lnTo>
                    <a:pt x="237319" y="193619"/>
                  </a:lnTo>
                  <a:lnTo>
                    <a:pt x="227431" y="213442"/>
                  </a:lnTo>
                  <a:lnTo>
                    <a:pt x="220877" y="255512"/>
                  </a:lnTo>
                  <a:lnTo>
                    <a:pt x="230114" y="299433"/>
                  </a:lnTo>
                  <a:lnTo>
                    <a:pt x="247668" y="330904"/>
                  </a:lnTo>
                  <a:lnTo>
                    <a:pt x="256535" y="337044"/>
                  </a:lnTo>
                  <a:lnTo>
                    <a:pt x="278866" y="343868"/>
                  </a:lnTo>
                  <a:lnTo>
                    <a:pt x="301269" y="340661"/>
                  </a:lnTo>
                  <a:lnTo>
                    <a:pt x="333931" y="328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53471" y="347440"/>
              <a:ext cx="182074" cy="322469"/>
            </a:xfrm>
            <a:custGeom>
              <a:avLst/>
              <a:gdLst/>
              <a:ahLst/>
              <a:cxnLst/>
              <a:rect l="0" t="0" r="0" b="0"/>
              <a:pathLst>
                <a:path w="182074" h="322469">
                  <a:moveTo>
                    <a:pt x="0" y="0"/>
                  </a:moveTo>
                  <a:lnTo>
                    <a:pt x="3119" y="54144"/>
                  </a:lnTo>
                  <a:lnTo>
                    <a:pt x="9065" y="109091"/>
                  </a:lnTo>
                  <a:lnTo>
                    <a:pt x="17475" y="172241"/>
                  </a:lnTo>
                  <a:lnTo>
                    <a:pt x="23469" y="227868"/>
                  </a:lnTo>
                  <a:lnTo>
                    <a:pt x="26808" y="251013"/>
                  </a:lnTo>
                  <a:lnTo>
                    <a:pt x="24451" y="275586"/>
                  </a:lnTo>
                  <a:lnTo>
                    <a:pt x="42518" y="216957"/>
                  </a:lnTo>
                  <a:lnTo>
                    <a:pt x="45893" y="204300"/>
                  </a:lnTo>
                  <a:lnTo>
                    <a:pt x="52822" y="195861"/>
                  </a:lnTo>
                  <a:lnTo>
                    <a:pt x="72999" y="186485"/>
                  </a:lnTo>
                  <a:lnTo>
                    <a:pt x="94445" y="185438"/>
                  </a:lnTo>
                  <a:lnTo>
                    <a:pt x="115675" y="190041"/>
                  </a:lnTo>
                  <a:lnTo>
                    <a:pt x="146188" y="205787"/>
                  </a:lnTo>
                  <a:lnTo>
                    <a:pt x="162848" y="218583"/>
                  </a:lnTo>
                  <a:lnTo>
                    <a:pt x="179793" y="244530"/>
                  </a:lnTo>
                  <a:lnTo>
                    <a:pt x="182073" y="270507"/>
                  </a:lnTo>
                  <a:lnTo>
                    <a:pt x="181043" y="285623"/>
                  </a:lnTo>
                  <a:lnTo>
                    <a:pt x="175678" y="296870"/>
                  </a:lnTo>
                  <a:lnTo>
                    <a:pt x="157238" y="312486"/>
                  </a:lnTo>
                  <a:lnTo>
                    <a:pt x="133444" y="320207"/>
                  </a:lnTo>
                  <a:lnTo>
                    <a:pt x="108442" y="322468"/>
                  </a:lnTo>
                  <a:lnTo>
                    <a:pt x="63171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74570" y="526424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20243" y="43963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74570" y="452725"/>
              <a:ext cx="157928" cy="442198"/>
            </a:xfrm>
            <a:custGeom>
              <a:avLst/>
              <a:gdLst/>
              <a:ahLst/>
              <a:cxnLst/>
              <a:rect l="0" t="0" r="0" b="0"/>
              <a:pathLst>
                <a:path w="157928" h="442198">
                  <a:moveTo>
                    <a:pt x="157927" y="0"/>
                  </a:moveTo>
                  <a:lnTo>
                    <a:pt x="148352" y="24046"/>
                  </a:lnTo>
                  <a:lnTo>
                    <a:pt x="124113" y="65182"/>
                  </a:lnTo>
                  <a:lnTo>
                    <a:pt x="109047" y="115257"/>
                  </a:lnTo>
                  <a:lnTo>
                    <a:pt x="94806" y="174022"/>
                  </a:lnTo>
                  <a:lnTo>
                    <a:pt x="80728" y="231297"/>
                  </a:lnTo>
                  <a:lnTo>
                    <a:pt x="64603" y="281702"/>
                  </a:lnTo>
                  <a:lnTo>
                    <a:pt x="45429" y="342730"/>
                  </a:lnTo>
                  <a:lnTo>
                    <a:pt x="23445" y="39672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26025" y="473687"/>
              <a:ext cx="196069" cy="219621"/>
            </a:xfrm>
            <a:custGeom>
              <a:avLst/>
              <a:gdLst/>
              <a:ahLst/>
              <a:cxnLst/>
              <a:rect l="0" t="0" r="0" b="0"/>
              <a:pathLst>
                <a:path w="196069" h="219621">
                  <a:moveTo>
                    <a:pt x="143425" y="136965"/>
                  </a:moveTo>
                  <a:lnTo>
                    <a:pt x="143425" y="79701"/>
                  </a:lnTo>
                  <a:lnTo>
                    <a:pt x="141085" y="49514"/>
                  </a:lnTo>
                  <a:lnTo>
                    <a:pt x="132247" y="24398"/>
                  </a:lnTo>
                  <a:lnTo>
                    <a:pt x="117400" y="7777"/>
                  </a:lnTo>
                  <a:lnTo>
                    <a:pt x="108528" y="1707"/>
                  </a:lnTo>
                  <a:lnTo>
                    <a:pt x="99103" y="0"/>
                  </a:lnTo>
                  <a:lnTo>
                    <a:pt x="79273" y="4342"/>
                  </a:lnTo>
                  <a:lnTo>
                    <a:pt x="53967" y="19941"/>
                  </a:lnTo>
                  <a:lnTo>
                    <a:pt x="17319" y="81159"/>
                  </a:lnTo>
                  <a:lnTo>
                    <a:pt x="5490" y="106314"/>
                  </a:lnTo>
                  <a:lnTo>
                    <a:pt x="0" y="151020"/>
                  </a:lnTo>
                  <a:lnTo>
                    <a:pt x="11050" y="209743"/>
                  </a:lnTo>
                  <a:lnTo>
                    <a:pt x="17740" y="215899"/>
                  </a:lnTo>
                  <a:lnTo>
                    <a:pt x="26880" y="218834"/>
                  </a:lnTo>
                  <a:lnTo>
                    <a:pt x="37652" y="219620"/>
                  </a:lnTo>
                  <a:lnTo>
                    <a:pt x="55861" y="214255"/>
                  </a:lnTo>
                  <a:lnTo>
                    <a:pt x="63992" y="209549"/>
                  </a:lnTo>
                  <a:lnTo>
                    <a:pt x="86614" y="180568"/>
                  </a:lnTo>
                  <a:lnTo>
                    <a:pt x="102546" y="142346"/>
                  </a:lnTo>
                  <a:lnTo>
                    <a:pt x="109086" y="101385"/>
                  </a:lnTo>
                  <a:lnTo>
                    <a:pt x="111174" y="98037"/>
                  </a:lnTo>
                  <a:lnTo>
                    <a:pt x="113735" y="101655"/>
                  </a:lnTo>
                  <a:lnTo>
                    <a:pt x="136182" y="161739"/>
                  </a:lnTo>
                  <a:lnTo>
                    <a:pt x="149565" y="185411"/>
                  </a:lnTo>
                  <a:lnTo>
                    <a:pt x="167211" y="203730"/>
                  </a:lnTo>
                  <a:lnTo>
                    <a:pt x="174490" y="208381"/>
                  </a:lnTo>
                  <a:lnTo>
                    <a:pt x="180513" y="210312"/>
                  </a:lnTo>
                  <a:lnTo>
                    <a:pt x="196068" y="2106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22765" y="326824"/>
              <a:ext cx="152054" cy="378586"/>
            </a:xfrm>
            <a:custGeom>
              <a:avLst/>
              <a:gdLst/>
              <a:ahLst/>
              <a:cxnLst/>
              <a:rect l="0" t="0" r="0" b="0"/>
              <a:pathLst>
                <a:path w="152054" h="378586">
                  <a:moveTo>
                    <a:pt x="88882" y="378585"/>
                  </a:moveTo>
                  <a:lnTo>
                    <a:pt x="77430" y="329654"/>
                  </a:lnTo>
                  <a:lnTo>
                    <a:pt x="64133" y="276113"/>
                  </a:lnTo>
                  <a:lnTo>
                    <a:pt x="43006" y="223336"/>
                  </a:lnTo>
                  <a:lnTo>
                    <a:pt x="26355" y="170970"/>
                  </a:lnTo>
                  <a:lnTo>
                    <a:pt x="11800" y="120895"/>
                  </a:lnTo>
                  <a:lnTo>
                    <a:pt x="0" y="65944"/>
                  </a:lnTo>
                  <a:lnTo>
                    <a:pt x="1806" y="38032"/>
                  </a:lnTo>
                  <a:lnTo>
                    <a:pt x="9628" y="16268"/>
                  </a:lnTo>
                  <a:lnTo>
                    <a:pt x="14989" y="7189"/>
                  </a:lnTo>
                  <a:lnTo>
                    <a:pt x="24412" y="2306"/>
                  </a:lnTo>
                  <a:lnTo>
                    <a:pt x="50480" y="0"/>
                  </a:lnTo>
                  <a:lnTo>
                    <a:pt x="92452" y="5279"/>
                  </a:lnTo>
                  <a:lnTo>
                    <a:pt x="114255" y="17309"/>
                  </a:lnTo>
                  <a:lnTo>
                    <a:pt x="152053" y="522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16890" y="547481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21057"/>
                  </a:moveTo>
                  <a:lnTo>
                    <a:pt x="172746" y="9879"/>
                  </a:lnTo>
                  <a:lnTo>
                    <a:pt x="134372" y="2927"/>
                  </a:lnTo>
                  <a:lnTo>
                    <a:pt x="85958" y="868"/>
                  </a:lnTo>
                  <a:lnTo>
                    <a:pt x="29111" y="17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61452" y="513714"/>
              <a:ext cx="92351" cy="183240"/>
            </a:xfrm>
            <a:custGeom>
              <a:avLst/>
              <a:gdLst/>
              <a:ahLst/>
              <a:cxnLst/>
              <a:rect l="0" t="0" r="0" b="0"/>
              <a:pathLst>
                <a:path w="92351" h="183240">
                  <a:moveTo>
                    <a:pt x="8123" y="54824"/>
                  </a:moveTo>
                  <a:lnTo>
                    <a:pt x="13712" y="113441"/>
                  </a:lnTo>
                  <a:lnTo>
                    <a:pt x="29454" y="170038"/>
                  </a:lnTo>
                  <a:lnTo>
                    <a:pt x="33981" y="183239"/>
                  </a:lnTo>
                  <a:lnTo>
                    <a:pt x="28782" y="164363"/>
                  </a:lnTo>
                  <a:lnTo>
                    <a:pt x="5716" y="102669"/>
                  </a:lnTo>
                  <a:lnTo>
                    <a:pt x="0" y="61462"/>
                  </a:lnTo>
                  <a:lnTo>
                    <a:pt x="3896" y="25205"/>
                  </a:lnTo>
                  <a:lnTo>
                    <a:pt x="9985" y="16361"/>
                  </a:lnTo>
                  <a:lnTo>
                    <a:pt x="29227" y="3414"/>
                  </a:lnTo>
                  <a:lnTo>
                    <a:pt x="50258" y="0"/>
                  </a:lnTo>
                  <a:lnTo>
                    <a:pt x="92350" y="2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23737" y="515875"/>
              <a:ext cx="214336" cy="179566"/>
            </a:xfrm>
            <a:custGeom>
              <a:avLst/>
              <a:gdLst/>
              <a:ahLst/>
              <a:cxnLst/>
              <a:rect l="0" t="0" r="0" b="0"/>
              <a:pathLst>
                <a:path w="214336" h="179566">
                  <a:moveTo>
                    <a:pt x="130107" y="73720"/>
                  </a:moveTo>
                  <a:lnTo>
                    <a:pt x="113339" y="62542"/>
                  </a:lnTo>
                  <a:lnTo>
                    <a:pt x="64925" y="6092"/>
                  </a:lnTo>
                  <a:lnTo>
                    <a:pt x="55066" y="1729"/>
                  </a:lnTo>
                  <a:lnTo>
                    <a:pt x="34754" y="0"/>
                  </a:lnTo>
                  <a:lnTo>
                    <a:pt x="26764" y="4686"/>
                  </a:lnTo>
                  <a:lnTo>
                    <a:pt x="14766" y="22372"/>
                  </a:lnTo>
                  <a:lnTo>
                    <a:pt x="1436" y="53047"/>
                  </a:lnTo>
                  <a:lnTo>
                    <a:pt x="0" y="77010"/>
                  </a:lnTo>
                  <a:lnTo>
                    <a:pt x="8610" y="124933"/>
                  </a:lnTo>
                  <a:lnTo>
                    <a:pt x="23788" y="151935"/>
                  </a:lnTo>
                  <a:lnTo>
                    <a:pt x="43103" y="174754"/>
                  </a:lnTo>
                  <a:lnTo>
                    <a:pt x="51047" y="178511"/>
                  </a:lnTo>
                  <a:lnTo>
                    <a:pt x="69233" y="179565"/>
                  </a:lnTo>
                  <a:lnTo>
                    <a:pt x="77826" y="174699"/>
                  </a:lnTo>
                  <a:lnTo>
                    <a:pt x="93613" y="156814"/>
                  </a:lnTo>
                  <a:lnTo>
                    <a:pt x="114406" y="114441"/>
                  </a:lnTo>
                  <a:lnTo>
                    <a:pt x="123765" y="83966"/>
                  </a:lnTo>
                  <a:lnTo>
                    <a:pt x="123539" y="84060"/>
                  </a:lnTo>
                  <a:lnTo>
                    <a:pt x="122219" y="87633"/>
                  </a:lnTo>
                  <a:lnTo>
                    <a:pt x="126991" y="100961"/>
                  </a:lnTo>
                  <a:lnTo>
                    <a:pt x="156819" y="147064"/>
                  </a:lnTo>
                  <a:lnTo>
                    <a:pt x="174735" y="163250"/>
                  </a:lnTo>
                  <a:lnTo>
                    <a:pt x="183255" y="167332"/>
                  </a:lnTo>
                  <a:lnTo>
                    <a:pt x="214335" y="1684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30837" y="505137"/>
              <a:ext cx="154635" cy="168687"/>
            </a:xfrm>
            <a:custGeom>
              <a:avLst/>
              <a:gdLst/>
              <a:ahLst/>
              <a:cxnLst/>
              <a:rect l="0" t="0" r="0" b="0"/>
              <a:pathLst>
                <a:path w="154635" h="168687">
                  <a:moveTo>
                    <a:pt x="144105" y="10759"/>
                  </a:moveTo>
                  <a:lnTo>
                    <a:pt x="132927" y="21937"/>
                  </a:lnTo>
                  <a:lnTo>
                    <a:pt x="127294" y="22890"/>
                  </a:lnTo>
                  <a:lnTo>
                    <a:pt x="121200" y="21186"/>
                  </a:lnTo>
                  <a:lnTo>
                    <a:pt x="89018" y="1640"/>
                  </a:lnTo>
                  <a:lnTo>
                    <a:pt x="79305" y="0"/>
                  </a:lnTo>
                  <a:lnTo>
                    <a:pt x="59153" y="4418"/>
                  </a:lnTo>
                  <a:lnTo>
                    <a:pt x="28077" y="20058"/>
                  </a:lnTo>
                  <a:lnTo>
                    <a:pt x="13379" y="35949"/>
                  </a:lnTo>
                  <a:lnTo>
                    <a:pt x="4117" y="55880"/>
                  </a:lnTo>
                  <a:lnTo>
                    <a:pt x="0" y="80336"/>
                  </a:lnTo>
                  <a:lnTo>
                    <a:pt x="4409" y="100563"/>
                  </a:lnTo>
                  <a:lnTo>
                    <a:pt x="26304" y="132613"/>
                  </a:lnTo>
                  <a:lnTo>
                    <a:pt x="57469" y="154359"/>
                  </a:lnTo>
                  <a:lnTo>
                    <a:pt x="96338" y="164441"/>
                  </a:lnTo>
                  <a:lnTo>
                    <a:pt x="154634" y="1686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14009" y="252683"/>
              <a:ext cx="50448" cy="421141"/>
            </a:xfrm>
            <a:custGeom>
              <a:avLst/>
              <a:gdLst/>
              <a:ahLst/>
              <a:cxnLst/>
              <a:rect l="0" t="0" r="0" b="0"/>
              <a:pathLst>
                <a:path w="50448" h="421141">
                  <a:moveTo>
                    <a:pt x="8333" y="0"/>
                  </a:moveTo>
                  <a:lnTo>
                    <a:pt x="0" y="54145"/>
                  </a:lnTo>
                  <a:lnTo>
                    <a:pt x="1574" y="92082"/>
                  </a:lnTo>
                  <a:lnTo>
                    <a:pt x="6998" y="153110"/>
                  </a:lnTo>
                  <a:lnTo>
                    <a:pt x="16475" y="211049"/>
                  </a:lnTo>
                  <a:lnTo>
                    <a:pt x="25043" y="264134"/>
                  </a:lnTo>
                  <a:lnTo>
                    <a:pt x="31650" y="325179"/>
                  </a:lnTo>
                  <a:lnTo>
                    <a:pt x="46065" y="386840"/>
                  </a:lnTo>
                  <a:lnTo>
                    <a:pt x="50447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148642" y="400082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230977" y="11179"/>
                  </a:lnTo>
                  <a:lnTo>
                    <a:pt x="190490" y="23720"/>
                  </a:lnTo>
                  <a:lnTo>
                    <a:pt x="130738" y="30032"/>
                  </a:lnTo>
                  <a:lnTo>
                    <a:pt x="73874" y="31279"/>
                  </a:lnTo>
                  <a:lnTo>
                    <a:pt x="15448" y="3878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53968" y="526424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2196" y="48931"/>
                  </a:lnTo>
                  <a:lnTo>
                    <a:pt x="434" y="10806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75025" y="44219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553765" y="515896"/>
              <a:ext cx="125595" cy="150154"/>
            </a:xfrm>
            <a:custGeom>
              <a:avLst/>
              <a:gdLst/>
              <a:ahLst/>
              <a:cxnLst/>
              <a:rect l="0" t="0" r="0" b="0"/>
              <a:pathLst>
                <a:path w="125595" h="150154">
                  <a:moveTo>
                    <a:pt x="58131" y="42114"/>
                  </a:moveTo>
                  <a:lnTo>
                    <a:pt x="46953" y="30935"/>
                  </a:lnTo>
                  <a:lnTo>
                    <a:pt x="41320" y="29982"/>
                  </a:lnTo>
                  <a:lnTo>
                    <a:pt x="35225" y="31687"/>
                  </a:lnTo>
                  <a:lnTo>
                    <a:pt x="28823" y="35162"/>
                  </a:lnTo>
                  <a:lnTo>
                    <a:pt x="8633" y="56822"/>
                  </a:lnTo>
                  <a:lnTo>
                    <a:pt x="1038" y="81796"/>
                  </a:lnTo>
                  <a:lnTo>
                    <a:pt x="0" y="108883"/>
                  </a:lnTo>
                  <a:lnTo>
                    <a:pt x="7339" y="128721"/>
                  </a:lnTo>
                  <a:lnTo>
                    <a:pt x="21519" y="142217"/>
                  </a:lnTo>
                  <a:lnTo>
                    <a:pt x="30214" y="147454"/>
                  </a:lnTo>
                  <a:lnTo>
                    <a:pt x="55472" y="150153"/>
                  </a:lnTo>
                  <a:lnTo>
                    <a:pt x="70397" y="149235"/>
                  </a:lnTo>
                  <a:lnTo>
                    <a:pt x="96338" y="138856"/>
                  </a:lnTo>
                  <a:lnTo>
                    <a:pt x="108169" y="131175"/>
                  </a:lnTo>
                  <a:lnTo>
                    <a:pt x="116056" y="121375"/>
                  </a:lnTo>
                  <a:lnTo>
                    <a:pt x="124819" y="98008"/>
                  </a:lnTo>
                  <a:lnTo>
                    <a:pt x="125594" y="75145"/>
                  </a:lnTo>
                  <a:lnTo>
                    <a:pt x="116561" y="31871"/>
                  </a:lnTo>
                  <a:lnTo>
                    <a:pt x="107106" y="16894"/>
                  </a:lnTo>
                  <a:lnTo>
                    <a:pt x="897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27710" y="493497"/>
              <a:ext cx="168456" cy="201384"/>
            </a:xfrm>
            <a:custGeom>
              <a:avLst/>
              <a:gdLst/>
              <a:ahLst/>
              <a:cxnLst/>
              <a:rect l="0" t="0" r="0" b="0"/>
              <a:pathLst>
                <a:path w="168456" h="201384">
                  <a:moveTo>
                    <a:pt x="0" y="43456"/>
                  </a:moveTo>
                  <a:lnTo>
                    <a:pt x="14654" y="98597"/>
                  </a:lnTo>
                  <a:lnTo>
                    <a:pt x="31667" y="158212"/>
                  </a:lnTo>
                  <a:lnTo>
                    <a:pt x="35149" y="169093"/>
                  </a:lnTo>
                  <a:lnTo>
                    <a:pt x="36301" y="170498"/>
                  </a:lnTo>
                  <a:lnTo>
                    <a:pt x="24918" y="115431"/>
                  </a:lnTo>
                  <a:lnTo>
                    <a:pt x="24939" y="63479"/>
                  </a:lnTo>
                  <a:lnTo>
                    <a:pt x="30972" y="38317"/>
                  </a:lnTo>
                  <a:lnTo>
                    <a:pt x="41451" y="19335"/>
                  </a:lnTo>
                  <a:lnTo>
                    <a:pt x="60146" y="6219"/>
                  </a:lnTo>
                  <a:lnTo>
                    <a:pt x="71683" y="1084"/>
                  </a:lnTo>
                  <a:lnTo>
                    <a:pt x="81714" y="0"/>
                  </a:lnTo>
                  <a:lnTo>
                    <a:pt x="99098" y="5035"/>
                  </a:lnTo>
                  <a:lnTo>
                    <a:pt x="122039" y="26613"/>
                  </a:lnTo>
                  <a:lnTo>
                    <a:pt x="154704" y="83930"/>
                  </a:lnTo>
                  <a:lnTo>
                    <a:pt x="162343" y="107068"/>
                  </a:lnTo>
                  <a:lnTo>
                    <a:pt x="167248" y="160050"/>
                  </a:lnTo>
                  <a:lnTo>
                    <a:pt x="168455" y="201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80394" y="663295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10528" y="0"/>
                  </a:moveTo>
                  <a:lnTo>
                    <a:pt x="3292" y="27556"/>
                  </a:lnTo>
                  <a:lnTo>
                    <a:pt x="650" y="7442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296249" y="473782"/>
              <a:ext cx="126343" cy="115814"/>
            </a:xfrm>
            <a:custGeom>
              <a:avLst/>
              <a:gdLst/>
              <a:ahLst/>
              <a:cxnLst/>
              <a:rect l="0" t="0" r="0" b="0"/>
              <a:pathLst>
                <a:path w="126343" h="115814">
                  <a:moveTo>
                    <a:pt x="0" y="0"/>
                  </a:moveTo>
                  <a:lnTo>
                    <a:pt x="49497" y="58563"/>
                  </a:lnTo>
                  <a:lnTo>
                    <a:pt x="91278" y="101679"/>
                  </a:lnTo>
                  <a:lnTo>
                    <a:pt x="105299" y="109531"/>
                  </a:lnTo>
                  <a:lnTo>
                    <a:pt x="126342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48891" y="442196"/>
              <a:ext cx="157929" cy="410613"/>
            </a:xfrm>
            <a:custGeom>
              <a:avLst/>
              <a:gdLst/>
              <a:ahLst/>
              <a:cxnLst/>
              <a:rect l="0" t="0" r="0" b="0"/>
              <a:pathLst>
                <a:path w="157929" h="410613">
                  <a:moveTo>
                    <a:pt x="157928" y="0"/>
                  </a:moveTo>
                  <a:lnTo>
                    <a:pt x="128619" y="34898"/>
                  </a:lnTo>
                  <a:lnTo>
                    <a:pt x="102927" y="96117"/>
                  </a:lnTo>
                  <a:lnTo>
                    <a:pt x="82332" y="156767"/>
                  </a:lnTo>
                  <a:lnTo>
                    <a:pt x="70668" y="207757"/>
                  </a:lnTo>
                  <a:lnTo>
                    <a:pt x="56246" y="262917"/>
                  </a:lnTo>
                  <a:lnTo>
                    <a:pt x="39013" y="321473"/>
                  </a:lnTo>
                  <a:lnTo>
                    <a:pt x="15016" y="377210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535274" y="494839"/>
              <a:ext cx="126490" cy="186893"/>
            </a:xfrm>
            <a:custGeom>
              <a:avLst/>
              <a:gdLst/>
              <a:ahLst/>
              <a:cxnLst/>
              <a:rect l="0" t="0" r="0" b="0"/>
              <a:pathLst>
                <a:path w="126490" h="186893">
                  <a:moveTo>
                    <a:pt x="108415" y="0"/>
                  </a:moveTo>
                  <a:lnTo>
                    <a:pt x="90434" y="15641"/>
                  </a:lnTo>
                  <a:lnTo>
                    <a:pt x="35231" y="40777"/>
                  </a:lnTo>
                  <a:lnTo>
                    <a:pt x="18957" y="56727"/>
                  </a:lnTo>
                  <a:lnTo>
                    <a:pt x="2231" y="91027"/>
                  </a:lnTo>
                  <a:lnTo>
                    <a:pt x="0" y="114156"/>
                  </a:lnTo>
                  <a:lnTo>
                    <a:pt x="4078" y="136134"/>
                  </a:lnTo>
                  <a:lnTo>
                    <a:pt x="13690" y="157600"/>
                  </a:lnTo>
                  <a:lnTo>
                    <a:pt x="37845" y="183827"/>
                  </a:lnTo>
                  <a:lnTo>
                    <a:pt x="48500" y="186892"/>
                  </a:lnTo>
                  <a:lnTo>
                    <a:pt x="72817" y="184059"/>
                  </a:lnTo>
                  <a:lnTo>
                    <a:pt x="92983" y="171881"/>
                  </a:lnTo>
                  <a:lnTo>
                    <a:pt x="108575" y="154770"/>
                  </a:lnTo>
                  <a:lnTo>
                    <a:pt x="119405" y="135467"/>
                  </a:lnTo>
                  <a:lnTo>
                    <a:pt x="126489" y="99280"/>
                  </a:lnTo>
                  <a:lnTo>
                    <a:pt x="122998" y="64511"/>
                  </a:lnTo>
                  <a:lnTo>
                    <a:pt x="108967" y="31983"/>
                  </a:lnTo>
                  <a:lnTo>
                    <a:pt x="104103" y="26001"/>
                  </a:lnTo>
                  <a:lnTo>
                    <a:pt x="99692" y="23183"/>
                  </a:lnTo>
                  <a:lnTo>
                    <a:pt x="8735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742836" y="473782"/>
              <a:ext cx="145647" cy="200625"/>
            </a:xfrm>
            <a:custGeom>
              <a:avLst/>
              <a:gdLst/>
              <a:ahLst/>
              <a:cxnLst/>
              <a:rect l="0" t="0" r="0" b="0"/>
              <a:pathLst>
                <a:path w="145647" h="200625">
                  <a:moveTo>
                    <a:pt x="16667" y="31585"/>
                  </a:moveTo>
                  <a:lnTo>
                    <a:pt x="5488" y="42764"/>
                  </a:lnTo>
                  <a:lnTo>
                    <a:pt x="0" y="63850"/>
                  </a:lnTo>
                  <a:lnTo>
                    <a:pt x="30" y="102366"/>
                  </a:lnTo>
                  <a:lnTo>
                    <a:pt x="5763" y="125045"/>
                  </a:lnTo>
                  <a:lnTo>
                    <a:pt x="28507" y="165080"/>
                  </a:lnTo>
                  <a:lnTo>
                    <a:pt x="55530" y="195865"/>
                  </a:lnTo>
                  <a:lnTo>
                    <a:pt x="64802" y="199597"/>
                  </a:lnTo>
                  <a:lnTo>
                    <a:pt x="87583" y="200624"/>
                  </a:lnTo>
                  <a:lnTo>
                    <a:pt x="97869" y="196920"/>
                  </a:lnTo>
                  <a:lnTo>
                    <a:pt x="115537" y="183446"/>
                  </a:lnTo>
                  <a:lnTo>
                    <a:pt x="133049" y="150541"/>
                  </a:lnTo>
                  <a:lnTo>
                    <a:pt x="145646" y="116744"/>
                  </a:lnTo>
                  <a:lnTo>
                    <a:pt x="145610" y="78915"/>
                  </a:lnTo>
                  <a:lnTo>
                    <a:pt x="137456" y="33785"/>
                  </a:lnTo>
                  <a:lnTo>
                    <a:pt x="14300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590450" y="1221341"/>
              <a:ext cx="291827" cy="218174"/>
            </a:xfrm>
            <a:custGeom>
              <a:avLst/>
              <a:gdLst/>
              <a:ahLst/>
              <a:cxnLst/>
              <a:rect l="0" t="0" r="0" b="0"/>
              <a:pathLst>
                <a:path w="291827" h="218174">
                  <a:moveTo>
                    <a:pt x="9881" y="31550"/>
                  </a:moveTo>
                  <a:lnTo>
                    <a:pt x="3815" y="64002"/>
                  </a:lnTo>
                  <a:lnTo>
                    <a:pt x="8851" y="121481"/>
                  </a:lnTo>
                  <a:lnTo>
                    <a:pt x="9678" y="177042"/>
                  </a:lnTo>
                  <a:lnTo>
                    <a:pt x="8651" y="216728"/>
                  </a:lnTo>
                  <a:lnTo>
                    <a:pt x="6721" y="218173"/>
                  </a:lnTo>
                  <a:lnTo>
                    <a:pt x="4265" y="215627"/>
                  </a:lnTo>
                  <a:lnTo>
                    <a:pt x="0" y="157060"/>
                  </a:lnTo>
                  <a:lnTo>
                    <a:pt x="5070" y="101576"/>
                  </a:lnTo>
                  <a:lnTo>
                    <a:pt x="19676" y="40659"/>
                  </a:lnTo>
                  <a:lnTo>
                    <a:pt x="35291" y="19611"/>
                  </a:lnTo>
                  <a:lnTo>
                    <a:pt x="45539" y="14232"/>
                  </a:lnTo>
                  <a:lnTo>
                    <a:pt x="69403" y="11375"/>
                  </a:lnTo>
                  <a:lnTo>
                    <a:pt x="89368" y="17124"/>
                  </a:lnTo>
                  <a:lnTo>
                    <a:pt x="126838" y="39879"/>
                  </a:lnTo>
                  <a:lnTo>
                    <a:pt x="141021" y="56308"/>
                  </a:lnTo>
                  <a:lnTo>
                    <a:pt x="146440" y="65603"/>
                  </a:lnTo>
                  <a:lnTo>
                    <a:pt x="149343" y="85289"/>
                  </a:lnTo>
                  <a:lnTo>
                    <a:pt x="148479" y="95452"/>
                  </a:lnTo>
                  <a:lnTo>
                    <a:pt x="145564" y="99888"/>
                  </a:lnTo>
                  <a:lnTo>
                    <a:pt x="141280" y="100505"/>
                  </a:lnTo>
                  <a:lnTo>
                    <a:pt x="136085" y="98577"/>
                  </a:lnTo>
                  <a:lnTo>
                    <a:pt x="133791" y="92612"/>
                  </a:lnTo>
                  <a:lnTo>
                    <a:pt x="141261" y="30853"/>
                  </a:lnTo>
                  <a:lnTo>
                    <a:pt x="146601" y="19387"/>
                  </a:lnTo>
                  <a:lnTo>
                    <a:pt x="161892" y="3527"/>
                  </a:lnTo>
                  <a:lnTo>
                    <a:pt x="172053" y="0"/>
                  </a:lnTo>
                  <a:lnTo>
                    <a:pt x="207541" y="625"/>
                  </a:lnTo>
                  <a:lnTo>
                    <a:pt x="229921" y="5327"/>
                  </a:lnTo>
                  <a:lnTo>
                    <a:pt x="248447" y="17556"/>
                  </a:lnTo>
                  <a:lnTo>
                    <a:pt x="263309" y="34689"/>
                  </a:lnTo>
                  <a:lnTo>
                    <a:pt x="286305" y="84606"/>
                  </a:lnTo>
                  <a:lnTo>
                    <a:pt x="291826" y="121489"/>
                  </a:lnTo>
                  <a:lnTo>
                    <a:pt x="285511" y="177289"/>
                  </a:lnTo>
                  <a:lnTo>
                    <a:pt x="283622" y="1894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965810" y="1200248"/>
              <a:ext cx="145389" cy="211463"/>
            </a:xfrm>
            <a:custGeom>
              <a:avLst/>
              <a:gdLst/>
              <a:ahLst/>
              <a:cxnLst/>
              <a:rect l="0" t="0" r="0" b="0"/>
              <a:pathLst>
                <a:path w="145389" h="211463">
                  <a:moveTo>
                    <a:pt x="13547" y="0"/>
                  </a:moveTo>
                  <a:lnTo>
                    <a:pt x="2369" y="16768"/>
                  </a:lnTo>
                  <a:lnTo>
                    <a:pt x="0" y="37478"/>
                  </a:lnTo>
                  <a:lnTo>
                    <a:pt x="2422" y="88902"/>
                  </a:lnTo>
                  <a:lnTo>
                    <a:pt x="4071" y="151355"/>
                  </a:lnTo>
                  <a:lnTo>
                    <a:pt x="8556" y="181133"/>
                  </a:lnTo>
                  <a:lnTo>
                    <a:pt x="13729" y="192115"/>
                  </a:lnTo>
                  <a:lnTo>
                    <a:pt x="28836" y="207437"/>
                  </a:lnTo>
                  <a:lnTo>
                    <a:pt x="37778" y="210821"/>
                  </a:lnTo>
                  <a:lnTo>
                    <a:pt x="57071" y="211462"/>
                  </a:lnTo>
                  <a:lnTo>
                    <a:pt x="87664" y="205245"/>
                  </a:lnTo>
                  <a:lnTo>
                    <a:pt x="105370" y="192996"/>
                  </a:lnTo>
                  <a:lnTo>
                    <a:pt x="119868" y="175853"/>
                  </a:lnTo>
                  <a:lnTo>
                    <a:pt x="130211" y="156536"/>
                  </a:lnTo>
                  <a:lnTo>
                    <a:pt x="141734" y="96769"/>
                  </a:lnTo>
                  <a:lnTo>
                    <a:pt x="145388" y="74594"/>
                  </a:lnTo>
                  <a:lnTo>
                    <a:pt x="141322" y="31762"/>
                  </a:lnTo>
                  <a:lnTo>
                    <a:pt x="1398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210984" y="1094963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3120" y="42692"/>
                  </a:lnTo>
                  <a:lnTo>
                    <a:pt x="16788" y="104408"/>
                  </a:lnTo>
                  <a:lnTo>
                    <a:pt x="20214" y="166550"/>
                  </a:lnTo>
                  <a:lnTo>
                    <a:pt x="20891" y="224232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411026" y="1052849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1169" y="162968"/>
                  </a:lnTo>
                  <a:lnTo>
                    <a:pt x="7235" y="213363"/>
                  </a:lnTo>
                  <a:lnTo>
                    <a:pt x="9878" y="263548"/>
                  </a:lnTo>
                  <a:lnTo>
                    <a:pt x="10528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316269" y="1205188"/>
              <a:ext cx="178985" cy="26647"/>
            </a:xfrm>
            <a:custGeom>
              <a:avLst/>
              <a:gdLst/>
              <a:ahLst/>
              <a:cxnLst/>
              <a:rect l="0" t="0" r="0" b="0"/>
              <a:pathLst>
                <a:path w="178985" h="26647">
                  <a:moveTo>
                    <a:pt x="178984" y="5589"/>
                  </a:moveTo>
                  <a:lnTo>
                    <a:pt x="162217" y="0"/>
                  </a:lnTo>
                  <a:lnTo>
                    <a:pt x="144626" y="375"/>
                  </a:lnTo>
                  <a:lnTo>
                    <a:pt x="99148" y="4559"/>
                  </a:lnTo>
                  <a:lnTo>
                    <a:pt x="47444" y="489"/>
                  </a:lnTo>
                  <a:lnTo>
                    <a:pt x="28495" y="7612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583944" y="1273948"/>
              <a:ext cx="6067" cy="84229"/>
            </a:xfrm>
            <a:custGeom>
              <a:avLst/>
              <a:gdLst/>
              <a:ahLst/>
              <a:cxnLst/>
              <a:rect l="0" t="0" r="0" b="0"/>
              <a:pathLst>
                <a:path w="6067" h="84229">
                  <a:moveTo>
                    <a:pt x="6066" y="0"/>
                  </a:moveTo>
                  <a:lnTo>
                    <a:pt x="0" y="32452"/>
                  </a:lnTo>
                  <a:lnTo>
                    <a:pt x="6066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558425" y="1137077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657644" y="1197654"/>
              <a:ext cx="151032" cy="293922"/>
            </a:xfrm>
            <a:custGeom>
              <a:avLst/>
              <a:gdLst/>
              <a:ahLst/>
              <a:cxnLst/>
              <a:rect l="0" t="0" r="0" b="0"/>
              <a:pathLst>
                <a:path w="151032" h="293922">
                  <a:moveTo>
                    <a:pt x="6065" y="76294"/>
                  </a:moveTo>
                  <a:lnTo>
                    <a:pt x="2946" y="118985"/>
                  </a:lnTo>
                  <a:lnTo>
                    <a:pt x="0" y="140891"/>
                  </a:lnTo>
                  <a:lnTo>
                    <a:pt x="7640" y="193082"/>
                  </a:lnTo>
                  <a:lnTo>
                    <a:pt x="20415" y="248452"/>
                  </a:lnTo>
                  <a:lnTo>
                    <a:pt x="25797" y="293921"/>
                  </a:lnTo>
                  <a:lnTo>
                    <a:pt x="25560" y="272057"/>
                  </a:lnTo>
                  <a:lnTo>
                    <a:pt x="18006" y="208629"/>
                  </a:lnTo>
                  <a:lnTo>
                    <a:pt x="17012" y="156059"/>
                  </a:lnTo>
                  <a:lnTo>
                    <a:pt x="16718" y="107207"/>
                  </a:lnTo>
                  <a:lnTo>
                    <a:pt x="9383" y="48778"/>
                  </a:lnTo>
                  <a:lnTo>
                    <a:pt x="7540" y="20391"/>
                  </a:lnTo>
                  <a:lnTo>
                    <a:pt x="11728" y="10949"/>
                  </a:lnTo>
                  <a:lnTo>
                    <a:pt x="19199" y="4655"/>
                  </a:lnTo>
                  <a:lnTo>
                    <a:pt x="28859" y="458"/>
                  </a:lnTo>
                  <a:lnTo>
                    <a:pt x="37639" y="0"/>
                  </a:lnTo>
                  <a:lnTo>
                    <a:pt x="53633" y="5731"/>
                  </a:lnTo>
                  <a:lnTo>
                    <a:pt x="90201" y="29643"/>
                  </a:lnTo>
                  <a:lnTo>
                    <a:pt x="135601" y="87348"/>
                  </a:lnTo>
                  <a:lnTo>
                    <a:pt x="149814" y="108113"/>
                  </a:lnTo>
                  <a:lnTo>
                    <a:pt x="151031" y="118564"/>
                  </a:lnTo>
                  <a:lnTo>
                    <a:pt x="143024" y="139534"/>
                  </a:lnTo>
                  <a:lnTo>
                    <a:pt x="135976" y="145360"/>
                  </a:lnTo>
                  <a:lnTo>
                    <a:pt x="127767" y="148074"/>
                  </a:lnTo>
                  <a:lnTo>
                    <a:pt x="64683" y="150910"/>
                  </a:lnTo>
                  <a:lnTo>
                    <a:pt x="16594" y="1605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99799" y="1021264"/>
              <a:ext cx="16595" cy="336913"/>
            </a:xfrm>
            <a:custGeom>
              <a:avLst/>
              <a:gdLst/>
              <a:ahLst/>
              <a:cxnLst/>
              <a:rect l="0" t="0" r="0" b="0"/>
              <a:pathLst>
                <a:path w="16595" h="336913">
                  <a:moveTo>
                    <a:pt x="6066" y="0"/>
                  </a:moveTo>
                  <a:lnTo>
                    <a:pt x="2946" y="54144"/>
                  </a:lnTo>
                  <a:lnTo>
                    <a:pt x="0" y="82556"/>
                  </a:lnTo>
                  <a:lnTo>
                    <a:pt x="3749" y="131436"/>
                  </a:lnTo>
                  <a:lnTo>
                    <a:pt x="5379" y="181793"/>
                  </a:lnTo>
                  <a:lnTo>
                    <a:pt x="5930" y="241324"/>
                  </a:lnTo>
                  <a:lnTo>
                    <a:pt x="6039" y="303732"/>
                  </a:lnTo>
                  <a:lnTo>
                    <a:pt x="9173" y="322165"/>
                  </a:lnTo>
                  <a:lnTo>
                    <a:pt x="1659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969036" y="1252891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0" y="0"/>
                  </a:moveTo>
                  <a:lnTo>
                    <a:pt x="49498" y="58563"/>
                  </a:lnTo>
                  <a:lnTo>
                    <a:pt x="84228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969036" y="1231834"/>
              <a:ext cx="147400" cy="336913"/>
            </a:xfrm>
            <a:custGeom>
              <a:avLst/>
              <a:gdLst/>
              <a:ahLst/>
              <a:cxnLst/>
              <a:rect l="0" t="0" r="0" b="0"/>
              <a:pathLst>
                <a:path w="147400" h="336913">
                  <a:moveTo>
                    <a:pt x="147399" y="0"/>
                  </a:moveTo>
                  <a:lnTo>
                    <a:pt x="118091" y="58617"/>
                  </a:lnTo>
                  <a:lnTo>
                    <a:pt x="91003" y="121196"/>
                  </a:lnTo>
                  <a:lnTo>
                    <a:pt x="70118" y="172520"/>
                  </a:lnTo>
                  <a:lnTo>
                    <a:pt x="50281" y="223602"/>
                  </a:lnTo>
                  <a:lnTo>
                    <a:pt x="29386" y="28025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444322" y="989678"/>
              <a:ext cx="180616" cy="391931"/>
            </a:xfrm>
            <a:custGeom>
              <a:avLst/>
              <a:gdLst/>
              <a:ahLst/>
              <a:cxnLst/>
              <a:rect l="0" t="0" r="0" b="0"/>
              <a:pathLst>
                <a:path w="180616" h="391931">
                  <a:moveTo>
                    <a:pt x="9025" y="0"/>
                  </a:moveTo>
                  <a:lnTo>
                    <a:pt x="23679" y="60731"/>
                  </a:lnTo>
                  <a:lnTo>
                    <a:pt x="21581" y="121657"/>
                  </a:lnTo>
                  <a:lnTo>
                    <a:pt x="16834" y="181872"/>
                  </a:lnTo>
                  <a:lnTo>
                    <a:pt x="11339" y="232483"/>
                  </a:lnTo>
                  <a:lnTo>
                    <a:pt x="9710" y="281404"/>
                  </a:lnTo>
                  <a:lnTo>
                    <a:pt x="6108" y="328654"/>
                  </a:lnTo>
                  <a:lnTo>
                    <a:pt x="1880" y="351959"/>
                  </a:lnTo>
                  <a:lnTo>
                    <a:pt x="752" y="351623"/>
                  </a:lnTo>
                  <a:lnTo>
                    <a:pt x="0" y="346719"/>
                  </a:lnTo>
                  <a:lnTo>
                    <a:pt x="4531" y="311872"/>
                  </a:lnTo>
                  <a:lnTo>
                    <a:pt x="13266" y="290298"/>
                  </a:lnTo>
                  <a:lnTo>
                    <a:pt x="26118" y="272911"/>
                  </a:lnTo>
                  <a:lnTo>
                    <a:pt x="43528" y="257385"/>
                  </a:lnTo>
                  <a:lnTo>
                    <a:pt x="66083" y="248924"/>
                  </a:lnTo>
                  <a:lnTo>
                    <a:pt x="78649" y="246668"/>
                  </a:lnTo>
                  <a:lnTo>
                    <a:pt x="98851" y="250400"/>
                  </a:lnTo>
                  <a:lnTo>
                    <a:pt x="145463" y="272271"/>
                  </a:lnTo>
                  <a:lnTo>
                    <a:pt x="161691" y="288296"/>
                  </a:lnTo>
                  <a:lnTo>
                    <a:pt x="178391" y="317048"/>
                  </a:lnTo>
                  <a:lnTo>
                    <a:pt x="180615" y="340562"/>
                  </a:lnTo>
                  <a:lnTo>
                    <a:pt x="179570" y="353383"/>
                  </a:lnTo>
                  <a:lnTo>
                    <a:pt x="175364" y="363101"/>
                  </a:lnTo>
                  <a:lnTo>
                    <a:pt x="161332" y="377018"/>
                  </a:lnTo>
                  <a:lnTo>
                    <a:pt x="128112" y="391429"/>
                  </a:lnTo>
                  <a:lnTo>
                    <a:pt x="88634" y="391930"/>
                  </a:lnTo>
                  <a:lnTo>
                    <a:pt x="78475" y="387629"/>
                  </a:lnTo>
                  <a:lnTo>
                    <a:pt x="5113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674446" y="1284476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24046" y="17981"/>
                  </a:lnTo>
                  <a:lnTo>
                    <a:pt x="44299" y="44322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621803" y="1221305"/>
              <a:ext cx="210571" cy="389556"/>
            </a:xfrm>
            <a:custGeom>
              <a:avLst/>
              <a:gdLst/>
              <a:ahLst/>
              <a:cxnLst/>
              <a:rect l="0" t="0" r="0" b="0"/>
              <a:pathLst>
                <a:path w="210571" h="389556">
                  <a:moveTo>
                    <a:pt x="210570" y="0"/>
                  </a:moveTo>
                  <a:lnTo>
                    <a:pt x="190327" y="43963"/>
                  </a:lnTo>
                  <a:lnTo>
                    <a:pt x="156261" y="105448"/>
                  </a:lnTo>
                  <a:lnTo>
                    <a:pt x="125103" y="163072"/>
                  </a:lnTo>
                  <a:lnTo>
                    <a:pt x="95205" y="217609"/>
                  </a:lnTo>
                  <a:lnTo>
                    <a:pt x="66769" y="273702"/>
                  </a:lnTo>
                  <a:lnTo>
                    <a:pt x="32556" y="331532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193635" y="1210777"/>
              <a:ext cx="7237" cy="157928"/>
            </a:xfrm>
            <a:custGeom>
              <a:avLst/>
              <a:gdLst/>
              <a:ahLst/>
              <a:cxnLst/>
              <a:rect l="0" t="0" r="0" b="0"/>
              <a:pathLst>
                <a:path w="7237" h="157928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28303"/>
                  </a:lnTo>
                  <a:lnTo>
                    <a:pt x="7236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200870" y="1126549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315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369327" y="1094963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0" y="0"/>
                  </a:moveTo>
                  <a:lnTo>
                    <a:pt x="0" y="49263"/>
                  </a:lnTo>
                  <a:lnTo>
                    <a:pt x="1169" y="99345"/>
                  </a:lnTo>
                  <a:lnTo>
                    <a:pt x="7235" y="151228"/>
                  </a:lnTo>
                  <a:lnTo>
                    <a:pt x="9553" y="202476"/>
                  </a:lnTo>
                  <a:lnTo>
                    <a:pt x="10336" y="256068"/>
                  </a:lnTo>
                  <a:lnTo>
                    <a:pt x="10528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285098" y="1210777"/>
              <a:ext cx="200043" cy="39509"/>
            </a:xfrm>
            <a:custGeom>
              <a:avLst/>
              <a:gdLst/>
              <a:ahLst/>
              <a:cxnLst/>
              <a:rect l="0" t="0" r="0" b="0"/>
              <a:pathLst>
                <a:path w="200043" h="39509">
                  <a:moveTo>
                    <a:pt x="200042" y="0"/>
                  </a:moveTo>
                  <a:lnTo>
                    <a:pt x="188864" y="11178"/>
                  </a:lnTo>
                  <a:lnTo>
                    <a:pt x="159555" y="23719"/>
                  </a:lnTo>
                  <a:lnTo>
                    <a:pt x="100494" y="37267"/>
                  </a:lnTo>
                  <a:lnTo>
                    <a:pt x="57983" y="3950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526430" y="1210777"/>
              <a:ext cx="190033" cy="186472"/>
            </a:xfrm>
            <a:custGeom>
              <a:avLst/>
              <a:gdLst/>
              <a:ahLst/>
              <a:cxnLst/>
              <a:rect l="0" t="0" r="0" b="0"/>
              <a:pathLst>
                <a:path w="190033" h="186472">
                  <a:moveTo>
                    <a:pt x="127166" y="0"/>
                  </a:moveTo>
                  <a:lnTo>
                    <a:pt x="84474" y="3119"/>
                  </a:lnTo>
                  <a:lnTo>
                    <a:pt x="33503" y="19128"/>
                  </a:lnTo>
                  <a:lnTo>
                    <a:pt x="16908" y="30338"/>
                  </a:lnTo>
                  <a:lnTo>
                    <a:pt x="4853" y="46239"/>
                  </a:lnTo>
                  <a:lnTo>
                    <a:pt x="0" y="55392"/>
                  </a:lnTo>
                  <a:lnTo>
                    <a:pt x="1445" y="61495"/>
                  </a:lnTo>
                  <a:lnTo>
                    <a:pt x="7087" y="65563"/>
                  </a:lnTo>
                  <a:lnTo>
                    <a:pt x="67664" y="81318"/>
                  </a:lnTo>
                  <a:lnTo>
                    <a:pt x="127433" y="92250"/>
                  </a:lnTo>
                  <a:lnTo>
                    <a:pt x="164550" y="103242"/>
                  </a:lnTo>
                  <a:lnTo>
                    <a:pt x="183165" y="114516"/>
                  </a:lnTo>
                  <a:lnTo>
                    <a:pt x="187896" y="121967"/>
                  </a:lnTo>
                  <a:lnTo>
                    <a:pt x="190032" y="139605"/>
                  </a:lnTo>
                  <a:lnTo>
                    <a:pt x="183962" y="156023"/>
                  </a:lnTo>
                  <a:lnTo>
                    <a:pt x="179068" y="163677"/>
                  </a:lnTo>
                  <a:lnTo>
                    <a:pt x="161152" y="175300"/>
                  </a:lnTo>
                  <a:lnTo>
                    <a:pt x="136422" y="183196"/>
                  </a:lnTo>
                  <a:lnTo>
                    <a:pt x="91954" y="186471"/>
                  </a:lnTo>
                  <a:lnTo>
                    <a:pt x="42938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048928" y="1189720"/>
              <a:ext cx="99508" cy="192960"/>
            </a:xfrm>
            <a:custGeom>
              <a:avLst/>
              <a:gdLst/>
              <a:ahLst/>
              <a:cxnLst/>
              <a:rect l="0" t="0" r="0" b="0"/>
              <a:pathLst>
                <a:path w="99508" h="192960">
                  <a:moveTo>
                    <a:pt x="4751" y="63171"/>
                  </a:moveTo>
                  <a:lnTo>
                    <a:pt x="10340" y="125263"/>
                  </a:lnTo>
                  <a:lnTo>
                    <a:pt x="26081" y="178842"/>
                  </a:lnTo>
                  <a:lnTo>
                    <a:pt x="30608" y="192959"/>
                  </a:lnTo>
                  <a:lnTo>
                    <a:pt x="11409" y="130183"/>
                  </a:lnTo>
                  <a:lnTo>
                    <a:pt x="0" y="76581"/>
                  </a:lnTo>
                  <a:lnTo>
                    <a:pt x="1859" y="48854"/>
                  </a:lnTo>
                  <a:lnTo>
                    <a:pt x="9705" y="27172"/>
                  </a:lnTo>
                  <a:lnTo>
                    <a:pt x="15072" y="18114"/>
                  </a:lnTo>
                  <a:lnTo>
                    <a:pt x="23330" y="12076"/>
                  </a:lnTo>
                  <a:lnTo>
                    <a:pt x="56139" y="3578"/>
                  </a:lnTo>
                  <a:lnTo>
                    <a:pt x="995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210866" y="1210469"/>
              <a:ext cx="137612" cy="185159"/>
            </a:xfrm>
            <a:custGeom>
              <a:avLst/>
              <a:gdLst/>
              <a:ahLst/>
              <a:cxnLst/>
              <a:rect l="0" t="0" r="0" b="0"/>
              <a:pathLst>
                <a:path w="137612" h="185159">
                  <a:moveTo>
                    <a:pt x="740" y="105593"/>
                  </a:moveTo>
                  <a:lnTo>
                    <a:pt x="18721" y="89952"/>
                  </a:lnTo>
                  <a:lnTo>
                    <a:pt x="35638" y="81874"/>
                  </a:lnTo>
                  <a:lnTo>
                    <a:pt x="88395" y="72052"/>
                  </a:lnTo>
                  <a:lnTo>
                    <a:pt x="108328" y="57930"/>
                  </a:lnTo>
                  <a:lnTo>
                    <a:pt x="113410" y="49251"/>
                  </a:lnTo>
                  <a:lnTo>
                    <a:pt x="115936" y="30249"/>
                  </a:lnTo>
                  <a:lnTo>
                    <a:pt x="112633" y="21439"/>
                  </a:lnTo>
                  <a:lnTo>
                    <a:pt x="99603" y="5410"/>
                  </a:lnTo>
                  <a:lnTo>
                    <a:pt x="91215" y="1369"/>
                  </a:lnTo>
                  <a:lnTo>
                    <a:pt x="72537" y="0"/>
                  </a:lnTo>
                  <a:lnTo>
                    <a:pt x="55657" y="6410"/>
                  </a:lnTo>
                  <a:lnTo>
                    <a:pt x="40356" y="18228"/>
                  </a:lnTo>
                  <a:lnTo>
                    <a:pt x="11468" y="57530"/>
                  </a:lnTo>
                  <a:lnTo>
                    <a:pt x="829" y="81892"/>
                  </a:lnTo>
                  <a:lnTo>
                    <a:pt x="0" y="104418"/>
                  </a:lnTo>
                  <a:lnTo>
                    <a:pt x="11699" y="142419"/>
                  </a:lnTo>
                  <a:lnTo>
                    <a:pt x="26668" y="163294"/>
                  </a:lnTo>
                  <a:lnTo>
                    <a:pt x="35573" y="172136"/>
                  </a:lnTo>
                  <a:lnTo>
                    <a:pt x="57946" y="181961"/>
                  </a:lnTo>
                  <a:lnTo>
                    <a:pt x="82317" y="185158"/>
                  </a:lnTo>
                  <a:lnTo>
                    <a:pt x="104847" y="182679"/>
                  </a:lnTo>
                  <a:lnTo>
                    <a:pt x="120319" y="174558"/>
                  </a:lnTo>
                  <a:lnTo>
                    <a:pt x="137611" y="1582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415078" y="1221305"/>
              <a:ext cx="143969" cy="147027"/>
            </a:xfrm>
            <a:custGeom>
              <a:avLst/>
              <a:gdLst/>
              <a:ahLst/>
              <a:cxnLst/>
              <a:rect l="0" t="0" r="0" b="0"/>
              <a:pathLst>
                <a:path w="143969" h="147027">
                  <a:moveTo>
                    <a:pt x="122911" y="0"/>
                  </a:moveTo>
                  <a:lnTo>
                    <a:pt x="64294" y="0"/>
                  </a:lnTo>
                  <a:lnTo>
                    <a:pt x="29504" y="11179"/>
                  </a:lnTo>
                  <a:lnTo>
                    <a:pt x="13937" y="26025"/>
                  </a:lnTo>
                  <a:lnTo>
                    <a:pt x="8148" y="34898"/>
                  </a:lnTo>
                  <a:lnTo>
                    <a:pt x="0" y="69742"/>
                  </a:lnTo>
                  <a:lnTo>
                    <a:pt x="8764" y="109702"/>
                  </a:lnTo>
                  <a:lnTo>
                    <a:pt x="23047" y="131035"/>
                  </a:lnTo>
                  <a:lnTo>
                    <a:pt x="31768" y="139999"/>
                  </a:lnTo>
                  <a:lnTo>
                    <a:pt x="42262" y="144805"/>
                  </a:lnTo>
                  <a:lnTo>
                    <a:pt x="66400" y="147026"/>
                  </a:lnTo>
                  <a:lnTo>
                    <a:pt x="106297" y="136110"/>
                  </a:lnTo>
                  <a:lnTo>
                    <a:pt x="143968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653803" y="1295005"/>
              <a:ext cx="21058" cy="73700"/>
            </a:xfrm>
            <a:custGeom>
              <a:avLst/>
              <a:gdLst/>
              <a:ahLst/>
              <a:cxnLst/>
              <a:rect l="0" t="0" r="0" b="0"/>
              <a:pathLst>
                <a:path w="21058" h="73700">
                  <a:moveTo>
                    <a:pt x="0" y="0"/>
                  </a:moveTo>
                  <a:lnTo>
                    <a:pt x="16788" y="59918"/>
                  </a:lnTo>
                  <a:lnTo>
                    <a:pt x="21057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32746" y="1137077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743133" y="1167580"/>
              <a:ext cx="134772" cy="337204"/>
            </a:xfrm>
            <a:custGeom>
              <a:avLst/>
              <a:gdLst/>
              <a:ahLst/>
              <a:cxnLst/>
              <a:rect l="0" t="0" r="0" b="0"/>
              <a:pathLst>
                <a:path w="134772" h="337204">
                  <a:moveTo>
                    <a:pt x="5426" y="148482"/>
                  </a:moveTo>
                  <a:lnTo>
                    <a:pt x="11016" y="165249"/>
                  </a:lnTo>
                  <a:lnTo>
                    <a:pt x="8913" y="217998"/>
                  </a:lnTo>
                  <a:lnTo>
                    <a:pt x="14217" y="274691"/>
                  </a:lnTo>
                  <a:lnTo>
                    <a:pt x="16896" y="336807"/>
                  </a:lnTo>
                  <a:lnTo>
                    <a:pt x="18922" y="337203"/>
                  </a:lnTo>
                  <a:lnTo>
                    <a:pt x="21442" y="333957"/>
                  </a:lnTo>
                  <a:lnTo>
                    <a:pt x="24990" y="307033"/>
                  </a:lnTo>
                  <a:lnTo>
                    <a:pt x="17783" y="254843"/>
                  </a:lnTo>
                  <a:lnTo>
                    <a:pt x="8214" y="192541"/>
                  </a:lnTo>
                  <a:lnTo>
                    <a:pt x="5977" y="134828"/>
                  </a:lnTo>
                  <a:lnTo>
                    <a:pt x="0" y="81265"/>
                  </a:lnTo>
                  <a:lnTo>
                    <a:pt x="1999" y="26530"/>
                  </a:lnTo>
                  <a:lnTo>
                    <a:pt x="7821" y="14538"/>
                  </a:lnTo>
                  <a:lnTo>
                    <a:pt x="16381" y="6544"/>
                  </a:lnTo>
                  <a:lnTo>
                    <a:pt x="26767" y="1214"/>
                  </a:lnTo>
                  <a:lnTo>
                    <a:pt x="36032" y="0"/>
                  </a:lnTo>
                  <a:lnTo>
                    <a:pt x="52564" y="4891"/>
                  </a:lnTo>
                  <a:lnTo>
                    <a:pt x="97725" y="33632"/>
                  </a:lnTo>
                  <a:lnTo>
                    <a:pt x="111958" y="48304"/>
                  </a:lnTo>
                  <a:lnTo>
                    <a:pt x="134518" y="96512"/>
                  </a:lnTo>
                  <a:lnTo>
                    <a:pt x="134771" y="106816"/>
                  </a:lnTo>
                  <a:lnTo>
                    <a:pt x="128814" y="127624"/>
                  </a:lnTo>
                  <a:lnTo>
                    <a:pt x="115247" y="142331"/>
                  </a:lnTo>
                  <a:lnTo>
                    <a:pt x="106716" y="147891"/>
                  </a:lnTo>
                  <a:lnTo>
                    <a:pt x="72353" y="155716"/>
                  </a:lnTo>
                  <a:lnTo>
                    <a:pt x="55449" y="154426"/>
                  </a:lnTo>
                  <a:lnTo>
                    <a:pt x="37012" y="148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917016" y="1168663"/>
              <a:ext cx="52643" cy="184517"/>
            </a:xfrm>
            <a:custGeom>
              <a:avLst/>
              <a:gdLst/>
              <a:ahLst/>
              <a:cxnLst/>
              <a:rect l="0" t="0" r="0" b="0"/>
              <a:pathLst>
                <a:path w="52643" h="184517">
                  <a:moveTo>
                    <a:pt x="0" y="73699"/>
                  </a:moveTo>
                  <a:lnTo>
                    <a:pt x="17958" y="127574"/>
                  </a:lnTo>
                  <a:lnTo>
                    <a:pt x="35148" y="179146"/>
                  </a:lnTo>
                  <a:lnTo>
                    <a:pt x="35131" y="183772"/>
                  </a:lnTo>
                  <a:lnTo>
                    <a:pt x="32779" y="184516"/>
                  </a:lnTo>
                  <a:lnTo>
                    <a:pt x="28871" y="182672"/>
                  </a:lnTo>
                  <a:lnTo>
                    <a:pt x="21410" y="171264"/>
                  </a:lnTo>
                  <a:lnTo>
                    <a:pt x="4726" y="124155"/>
                  </a:lnTo>
                  <a:lnTo>
                    <a:pt x="2570" y="86050"/>
                  </a:lnTo>
                  <a:lnTo>
                    <a:pt x="6211" y="58911"/>
                  </a:lnTo>
                  <a:lnTo>
                    <a:pt x="11160" y="48633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078890" y="1199255"/>
              <a:ext cx="135208" cy="151454"/>
            </a:xfrm>
            <a:custGeom>
              <a:avLst/>
              <a:gdLst/>
              <a:ahLst/>
              <a:cxnLst/>
              <a:rect l="0" t="0" r="0" b="0"/>
              <a:pathLst>
                <a:path w="135208" h="151454">
                  <a:moveTo>
                    <a:pt x="90810" y="43107"/>
                  </a:moveTo>
                  <a:lnTo>
                    <a:pt x="90809" y="20750"/>
                  </a:lnTo>
                  <a:lnTo>
                    <a:pt x="87300" y="12995"/>
                  </a:lnTo>
                  <a:lnTo>
                    <a:pt x="74042" y="1258"/>
                  </a:lnTo>
                  <a:lnTo>
                    <a:pt x="66763" y="0"/>
                  </a:lnTo>
                  <a:lnTo>
                    <a:pt x="59571" y="1501"/>
                  </a:lnTo>
                  <a:lnTo>
                    <a:pt x="38270" y="14792"/>
                  </a:lnTo>
                  <a:lnTo>
                    <a:pt x="10111" y="40244"/>
                  </a:lnTo>
                  <a:lnTo>
                    <a:pt x="2301" y="60162"/>
                  </a:lnTo>
                  <a:lnTo>
                    <a:pt x="0" y="83442"/>
                  </a:lnTo>
                  <a:lnTo>
                    <a:pt x="2877" y="105488"/>
                  </a:lnTo>
                  <a:lnTo>
                    <a:pt x="11174" y="123864"/>
                  </a:lnTo>
                  <a:lnTo>
                    <a:pt x="16662" y="132040"/>
                  </a:lnTo>
                  <a:lnTo>
                    <a:pt x="32119" y="144244"/>
                  </a:lnTo>
                  <a:lnTo>
                    <a:pt x="41154" y="149136"/>
                  </a:lnTo>
                  <a:lnTo>
                    <a:pt x="63671" y="151453"/>
                  </a:lnTo>
                  <a:lnTo>
                    <a:pt x="88107" y="147413"/>
                  </a:lnTo>
                  <a:lnTo>
                    <a:pt x="110665" y="137818"/>
                  </a:lnTo>
                  <a:lnTo>
                    <a:pt x="126151" y="122636"/>
                  </a:lnTo>
                  <a:lnTo>
                    <a:pt x="131918" y="113674"/>
                  </a:lnTo>
                  <a:lnTo>
                    <a:pt x="135207" y="94357"/>
                  </a:lnTo>
                  <a:lnTo>
                    <a:pt x="131599" y="72904"/>
                  </a:lnTo>
                  <a:lnTo>
                    <a:pt x="116457" y="27243"/>
                  </a:lnTo>
                  <a:lnTo>
                    <a:pt x="111867" y="9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305595" y="1177394"/>
              <a:ext cx="127318" cy="180965"/>
            </a:xfrm>
            <a:custGeom>
              <a:avLst/>
              <a:gdLst/>
              <a:ahLst/>
              <a:cxnLst/>
              <a:rect l="0" t="0" r="0" b="0"/>
              <a:pathLst>
                <a:path w="127318" h="180965">
                  <a:moveTo>
                    <a:pt x="116788" y="22854"/>
                  </a:moveTo>
                  <a:lnTo>
                    <a:pt x="92742" y="13279"/>
                  </a:lnTo>
                  <a:lnTo>
                    <a:pt x="78415" y="2611"/>
                  </a:lnTo>
                  <a:lnTo>
                    <a:pt x="70149" y="0"/>
                  </a:lnTo>
                  <a:lnTo>
                    <a:pt x="51606" y="219"/>
                  </a:lnTo>
                  <a:lnTo>
                    <a:pt x="34786" y="7335"/>
                  </a:lnTo>
                  <a:lnTo>
                    <a:pt x="27025" y="12508"/>
                  </a:lnTo>
                  <a:lnTo>
                    <a:pt x="4924" y="42145"/>
                  </a:lnTo>
                  <a:lnTo>
                    <a:pt x="0" y="67303"/>
                  </a:lnTo>
                  <a:lnTo>
                    <a:pt x="6372" y="115992"/>
                  </a:lnTo>
                  <a:lnTo>
                    <a:pt x="21161" y="148717"/>
                  </a:lnTo>
                  <a:lnTo>
                    <a:pt x="39973" y="166921"/>
                  </a:lnTo>
                  <a:lnTo>
                    <a:pt x="51540" y="175050"/>
                  </a:lnTo>
                  <a:lnTo>
                    <a:pt x="73752" y="180964"/>
                  </a:lnTo>
                  <a:lnTo>
                    <a:pt x="127317" y="180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535067" y="1201753"/>
              <a:ext cx="245286" cy="156424"/>
            </a:xfrm>
            <a:custGeom>
              <a:avLst/>
              <a:gdLst/>
              <a:ahLst/>
              <a:cxnLst/>
              <a:rect l="0" t="0" r="0" b="0"/>
              <a:pathLst>
                <a:path w="245286" h="156424">
                  <a:moveTo>
                    <a:pt x="108415" y="72195"/>
                  </a:moveTo>
                  <a:lnTo>
                    <a:pt x="108415" y="49838"/>
                  </a:lnTo>
                  <a:lnTo>
                    <a:pt x="102175" y="32623"/>
                  </a:lnTo>
                  <a:lnTo>
                    <a:pt x="90434" y="17172"/>
                  </a:lnTo>
                  <a:lnTo>
                    <a:pt x="73517" y="2507"/>
                  </a:lnTo>
                  <a:lnTo>
                    <a:pt x="64092" y="0"/>
                  </a:lnTo>
                  <a:lnTo>
                    <a:pt x="44262" y="3453"/>
                  </a:lnTo>
                  <a:lnTo>
                    <a:pt x="18956" y="18552"/>
                  </a:lnTo>
                  <a:lnTo>
                    <a:pt x="7044" y="37435"/>
                  </a:lnTo>
                  <a:lnTo>
                    <a:pt x="2230" y="49022"/>
                  </a:lnTo>
                  <a:lnTo>
                    <a:pt x="0" y="74374"/>
                  </a:lnTo>
                  <a:lnTo>
                    <a:pt x="4078" y="100069"/>
                  </a:lnTo>
                  <a:lnTo>
                    <a:pt x="19529" y="133096"/>
                  </a:lnTo>
                  <a:lnTo>
                    <a:pt x="32255" y="150345"/>
                  </a:lnTo>
                  <a:lnTo>
                    <a:pt x="40094" y="153541"/>
                  </a:lnTo>
                  <a:lnTo>
                    <a:pt x="48830" y="153332"/>
                  </a:lnTo>
                  <a:lnTo>
                    <a:pt x="77892" y="141859"/>
                  </a:lnTo>
                  <a:lnTo>
                    <a:pt x="97189" y="128893"/>
                  </a:lnTo>
                  <a:lnTo>
                    <a:pt x="113563" y="111432"/>
                  </a:lnTo>
                  <a:lnTo>
                    <a:pt x="130347" y="76282"/>
                  </a:lnTo>
                  <a:lnTo>
                    <a:pt x="134735" y="73749"/>
                  </a:lnTo>
                  <a:lnTo>
                    <a:pt x="138829" y="77911"/>
                  </a:lnTo>
                  <a:lnTo>
                    <a:pt x="159396" y="115438"/>
                  </a:lnTo>
                  <a:lnTo>
                    <a:pt x="175527" y="129628"/>
                  </a:lnTo>
                  <a:lnTo>
                    <a:pt x="234077" y="152799"/>
                  </a:lnTo>
                  <a:lnTo>
                    <a:pt x="245285" y="1564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885637" y="1052849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10528" y="0"/>
                  </a:moveTo>
                  <a:lnTo>
                    <a:pt x="10528" y="48931"/>
                  </a:lnTo>
                  <a:lnTo>
                    <a:pt x="10528" y="96777"/>
                  </a:lnTo>
                  <a:lnTo>
                    <a:pt x="4940" y="159757"/>
                  </a:lnTo>
                  <a:lnTo>
                    <a:pt x="976" y="217257"/>
                  </a:lnTo>
                  <a:lnTo>
                    <a:pt x="193" y="273676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043565" y="13476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Freeform 67"/>
          <p:cNvSpPr/>
          <p:nvPr/>
        </p:nvSpPr>
        <p:spPr>
          <a:xfrm>
            <a:off x="5095792" y="1422389"/>
            <a:ext cx="1863546" cy="72658"/>
          </a:xfrm>
          <a:custGeom>
            <a:avLst/>
            <a:gdLst/>
            <a:ahLst/>
            <a:cxnLst/>
            <a:rect l="0" t="0" r="0" b="0"/>
            <a:pathLst>
              <a:path w="1863546" h="72658">
                <a:moveTo>
                  <a:pt x="1863545" y="41072"/>
                </a:moveTo>
                <a:lnTo>
                  <a:pt x="1857955" y="24304"/>
                </a:lnTo>
                <a:lnTo>
                  <a:pt x="1852800" y="20535"/>
                </a:lnTo>
                <a:lnTo>
                  <a:pt x="1845852" y="19191"/>
                </a:lnTo>
                <a:lnTo>
                  <a:pt x="1791024" y="18736"/>
                </a:lnTo>
                <a:lnTo>
                  <a:pt x="1739862" y="14780"/>
                </a:lnTo>
                <a:lnTo>
                  <a:pt x="1716158" y="16518"/>
                </a:lnTo>
                <a:lnTo>
                  <a:pt x="1662812" y="11222"/>
                </a:lnTo>
                <a:lnTo>
                  <a:pt x="1607215" y="4240"/>
                </a:lnTo>
                <a:lnTo>
                  <a:pt x="1551172" y="1"/>
                </a:lnTo>
                <a:lnTo>
                  <a:pt x="1498161" y="2283"/>
                </a:lnTo>
                <a:lnTo>
                  <a:pt x="1475374" y="5115"/>
                </a:lnTo>
                <a:lnTo>
                  <a:pt x="1415941" y="0"/>
                </a:lnTo>
                <a:lnTo>
                  <a:pt x="1358852" y="4309"/>
                </a:lnTo>
                <a:lnTo>
                  <a:pt x="1337419" y="2506"/>
                </a:lnTo>
                <a:lnTo>
                  <a:pt x="1278927" y="8336"/>
                </a:lnTo>
                <a:lnTo>
                  <a:pt x="1224412" y="3193"/>
                </a:lnTo>
                <a:lnTo>
                  <a:pt x="1165464" y="7896"/>
                </a:lnTo>
                <a:lnTo>
                  <a:pt x="1103431" y="9172"/>
                </a:lnTo>
                <a:lnTo>
                  <a:pt x="1052183" y="2189"/>
                </a:lnTo>
                <a:lnTo>
                  <a:pt x="994400" y="2715"/>
                </a:lnTo>
                <a:lnTo>
                  <a:pt x="942909" y="8149"/>
                </a:lnTo>
                <a:lnTo>
                  <a:pt x="887677" y="10392"/>
                </a:lnTo>
                <a:lnTo>
                  <a:pt x="831707" y="14648"/>
                </a:lnTo>
                <a:lnTo>
                  <a:pt x="789625" y="14135"/>
                </a:lnTo>
                <a:lnTo>
                  <a:pt x="733483" y="18853"/>
                </a:lnTo>
                <a:lnTo>
                  <a:pt x="677333" y="19785"/>
                </a:lnTo>
                <a:lnTo>
                  <a:pt x="621181" y="19969"/>
                </a:lnTo>
                <a:lnTo>
                  <a:pt x="565030" y="20006"/>
                </a:lnTo>
                <a:lnTo>
                  <a:pt x="507708" y="26079"/>
                </a:lnTo>
                <a:lnTo>
                  <a:pt x="447512" y="24679"/>
                </a:lnTo>
                <a:lnTo>
                  <a:pt x="395544" y="29385"/>
                </a:lnTo>
                <a:lnTo>
                  <a:pt x="339049" y="38720"/>
                </a:lnTo>
                <a:lnTo>
                  <a:pt x="292182" y="46094"/>
                </a:lnTo>
                <a:lnTo>
                  <a:pt x="232669" y="47553"/>
                </a:lnTo>
                <a:lnTo>
                  <a:pt x="181314" y="49631"/>
                </a:lnTo>
                <a:lnTo>
                  <a:pt x="129228" y="46229"/>
                </a:lnTo>
                <a:lnTo>
                  <a:pt x="105398" y="48043"/>
                </a:lnTo>
                <a:lnTo>
                  <a:pt x="55092" y="45915"/>
                </a:lnTo>
                <a:lnTo>
                  <a:pt x="33844" y="51413"/>
                </a:lnTo>
                <a:lnTo>
                  <a:pt x="0" y="726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7064622" y="979150"/>
            <a:ext cx="1480133" cy="579068"/>
            <a:chOff x="7064622" y="979150"/>
            <a:chExt cx="1480133" cy="579068"/>
          </a:xfrm>
        </p:grpSpPr>
        <p:sp>
          <p:nvSpPr>
            <p:cNvPr id="69" name="Freeform 68"/>
            <p:cNvSpPr/>
            <p:nvPr/>
          </p:nvSpPr>
          <p:spPr>
            <a:xfrm>
              <a:off x="7064622" y="1368704"/>
              <a:ext cx="66045" cy="189514"/>
            </a:xfrm>
            <a:custGeom>
              <a:avLst/>
              <a:gdLst/>
              <a:ahLst/>
              <a:cxnLst/>
              <a:rect l="0" t="0" r="0" b="0"/>
              <a:pathLst>
                <a:path w="66045" h="189514">
                  <a:moveTo>
                    <a:pt x="0" y="0"/>
                  </a:moveTo>
                  <a:lnTo>
                    <a:pt x="24046" y="9576"/>
                  </a:lnTo>
                  <a:lnTo>
                    <a:pt x="38373" y="20244"/>
                  </a:lnTo>
                  <a:lnTo>
                    <a:pt x="49420" y="39023"/>
                  </a:lnTo>
                  <a:lnTo>
                    <a:pt x="66044" y="83618"/>
                  </a:lnTo>
                  <a:lnTo>
                    <a:pt x="65841" y="121222"/>
                  </a:lnTo>
                  <a:lnTo>
                    <a:pt x="55189" y="172071"/>
                  </a:lnTo>
                  <a:lnTo>
                    <a:pt x="52642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578769" y="1188987"/>
              <a:ext cx="254434" cy="180381"/>
            </a:xfrm>
            <a:custGeom>
              <a:avLst/>
              <a:gdLst/>
              <a:ahLst/>
              <a:cxnLst/>
              <a:rect l="0" t="0" r="0" b="0"/>
              <a:pathLst>
                <a:path w="254434" h="180381">
                  <a:moveTo>
                    <a:pt x="138619" y="127075"/>
                  </a:moveTo>
                  <a:lnTo>
                    <a:pt x="144209" y="110307"/>
                  </a:lnTo>
                  <a:lnTo>
                    <a:pt x="142095" y="77523"/>
                  </a:lnTo>
                  <a:lnTo>
                    <a:pt x="129731" y="34099"/>
                  </a:lnTo>
                  <a:lnTo>
                    <a:pt x="118682" y="17122"/>
                  </a:lnTo>
                  <a:lnTo>
                    <a:pt x="102852" y="4897"/>
                  </a:lnTo>
                  <a:lnTo>
                    <a:pt x="93718" y="0"/>
                  </a:lnTo>
                  <a:lnTo>
                    <a:pt x="84119" y="244"/>
                  </a:lnTo>
                  <a:lnTo>
                    <a:pt x="64093" y="9874"/>
                  </a:lnTo>
                  <a:lnTo>
                    <a:pt x="38679" y="29438"/>
                  </a:lnTo>
                  <a:lnTo>
                    <a:pt x="3956" y="91221"/>
                  </a:lnTo>
                  <a:lnTo>
                    <a:pt x="0" y="114649"/>
                  </a:lnTo>
                  <a:lnTo>
                    <a:pt x="3311" y="136760"/>
                  </a:lnTo>
                  <a:lnTo>
                    <a:pt x="12582" y="158285"/>
                  </a:lnTo>
                  <a:lnTo>
                    <a:pt x="27621" y="173312"/>
                  </a:lnTo>
                  <a:lnTo>
                    <a:pt x="36545" y="178956"/>
                  </a:lnTo>
                  <a:lnTo>
                    <a:pt x="46003" y="180380"/>
                  </a:lnTo>
                  <a:lnTo>
                    <a:pt x="96788" y="165535"/>
                  </a:lnTo>
                  <a:lnTo>
                    <a:pt x="122585" y="149519"/>
                  </a:lnTo>
                  <a:lnTo>
                    <a:pt x="145047" y="118777"/>
                  </a:lnTo>
                  <a:lnTo>
                    <a:pt x="151094" y="114524"/>
                  </a:lnTo>
                  <a:lnTo>
                    <a:pt x="156294" y="115198"/>
                  </a:lnTo>
                  <a:lnTo>
                    <a:pt x="160931" y="119157"/>
                  </a:lnTo>
                  <a:lnTo>
                    <a:pt x="186353" y="155623"/>
                  </a:lnTo>
                  <a:lnTo>
                    <a:pt x="204288" y="168229"/>
                  </a:lnTo>
                  <a:lnTo>
                    <a:pt x="223957" y="171492"/>
                  </a:lnTo>
                  <a:lnTo>
                    <a:pt x="254433" y="1691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917430" y="979150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60383"/>
                  </a:lnTo>
                  <a:lnTo>
                    <a:pt x="3119" y="114987"/>
                  </a:lnTo>
                  <a:lnTo>
                    <a:pt x="8333" y="168211"/>
                  </a:lnTo>
                  <a:lnTo>
                    <a:pt x="9878" y="221026"/>
                  </a:lnTo>
                  <a:lnTo>
                    <a:pt x="10335" y="270600"/>
                  </a:lnTo>
                  <a:lnTo>
                    <a:pt x="10471" y="318044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066666" y="1152545"/>
              <a:ext cx="177833" cy="195213"/>
            </a:xfrm>
            <a:custGeom>
              <a:avLst/>
              <a:gdLst/>
              <a:ahLst/>
              <a:cxnLst/>
              <a:rect l="0" t="0" r="0" b="0"/>
              <a:pathLst>
                <a:path w="177833" h="195213">
                  <a:moveTo>
                    <a:pt x="135034" y="5589"/>
                  </a:moveTo>
                  <a:lnTo>
                    <a:pt x="118266" y="0"/>
                  </a:lnTo>
                  <a:lnTo>
                    <a:pt x="100675" y="376"/>
                  </a:lnTo>
                  <a:lnTo>
                    <a:pt x="55197" y="10149"/>
                  </a:lnTo>
                  <a:lnTo>
                    <a:pt x="34820" y="22823"/>
                  </a:lnTo>
                  <a:lnTo>
                    <a:pt x="2674" y="53967"/>
                  </a:lnTo>
                  <a:lnTo>
                    <a:pt x="0" y="61238"/>
                  </a:lnTo>
                  <a:lnTo>
                    <a:pt x="557" y="68425"/>
                  </a:lnTo>
                  <a:lnTo>
                    <a:pt x="3269" y="75556"/>
                  </a:lnTo>
                  <a:lnTo>
                    <a:pt x="9755" y="80309"/>
                  </a:lnTo>
                  <a:lnTo>
                    <a:pt x="72972" y="103454"/>
                  </a:lnTo>
                  <a:lnTo>
                    <a:pt x="122297" y="115648"/>
                  </a:lnTo>
                  <a:lnTo>
                    <a:pt x="160593" y="139893"/>
                  </a:lnTo>
                  <a:lnTo>
                    <a:pt x="177832" y="165876"/>
                  </a:lnTo>
                  <a:lnTo>
                    <a:pt x="177604" y="174448"/>
                  </a:lnTo>
                  <a:lnTo>
                    <a:pt x="173942" y="182503"/>
                  </a:lnTo>
                  <a:lnTo>
                    <a:pt x="167991" y="190212"/>
                  </a:lnTo>
                  <a:lnTo>
                    <a:pt x="159345" y="194182"/>
                  </a:lnTo>
                  <a:lnTo>
                    <a:pt x="98518" y="195212"/>
                  </a:lnTo>
                  <a:lnTo>
                    <a:pt x="40277" y="184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345816" y="1137077"/>
              <a:ext cx="198939" cy="216585"/>
            </a:xfrm>
            <a:custGeom>
              <a:avLst/>
              <a:gdLst/>
              <a:ahLst/>
              <a:cxnLst/>
              <a:rect l="0" t="0" r="0" b="0"/>
              <a:pathLst>
                <a:path w="198939" h="216585">
                  <a:moveTo>
                    <a:pt x="98039" y="10529"/>
                  </a:moveTo>
                  <a:lnTo>
                    <a:pt x="92450" y="27296"/>
                  </a:lnTo>
                  <a:lnTo>
                    <a:pt x="86124" y="31066"/>
                  </a:lnTo>
                  <a:lnTo>
                    <a:pt x="57204" y="35461"/>
                  </a:lnTo>
                  <a:lnTo>
                    <a:pt x="17951" y="70007"/>
                  </a:lnTo>
                  <a:lnTo>
                    <a:pt x="2039" y="96782"/>
                  </a:lnTo>
                  <a:lnTo>
                    <a:pt x="0" y="122953"/>
                  </a:lnTo>
                  <a:lnTo>
                    <a:pt x="4163" y="151742"/>
                  </a:lnTo>
                  <a:lnTo>
                    <a:pt x="19661" y="186511"/>
                  </a:lnTo>
                  <a:lnTo>
                    <a:pt x="32398" y="204166"/>
                  </a:lnTo>
                  <a:lnTo>
                    <a:pt x="52098" y="213573"/>
                  </a:lnTo>
                  <a:lnTo>
                    <a:pt x="76451" y="216584"/>
                  </a:lnTo>
                  <a:lnTo>
                    <a:pt x="138466" y="206004"/>
                  </a:lnTo>
                  <a:lnTo>
                    <a:pt x="165649" y="190630"/>
                  </a:lnTo>
                  <a:lnTo>
                    <a:pt x="188521" y="165667"/>
                  </a:lnTo>
                  <a:lnTo>
                    <a:pt x="196745" y="143040"/>
                  </a:lnTo>
                  <a:lnTo>
                    <a:pt x="198938" y="130455"/>
                  </a:lnTo>
                  <a:lnTo>
                    <a:pt x="195135" y="107113"/>
                  </a:lnTo>
                  <a:lnTo>
                    <a:pt x="184477" y="86211"/>
                  </a:lnTo>
                  <a:lnTo>
                    <a:pt x="121728" y="23574"/>
                  </a:lnTo>
                  <a:lnTo>
                    <a:pt x="980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618236" y="1648320"/>
            <a:ext cx="1056003" cy="460393"/>
            <a:chOff x="1618236" y="1648320"/>
            <a:chExt cx="1056003" cy="460393"/>
          </a:xfrm>
        </p:grpSpPr>
        <p:sp>
          <p:nvSpPr>
            <p:cNvPr id="75" name="Freeform 74"/>
            <p:cNvSpPr/>
            <p:nvPr/>
          </p:nvSpPr>
          <p:spPr>
            <a:xfrm>
              <a:off x="1618236" y="1863892"/>
              <a:ext cx="171609" cy="244821"/>
            </a:xfrm>
            <a:custGeom>
              <a:avLst/>
              <a:gdLst/>
              <a:ahLst/>
              <a:cxnLst/>
              <a:rect l="0" t="0" r="0" b="0"/>
              <a:pathLst>
                <a:path w="171609" h="244821">
                  <a:moveTo>
                    <a:pt x="140023" y="31237"/>
                  </a:moveTo>
                  <a:lnTo>
                    <a:pt x="105125" y="1929"/>
                  </a:lnTo>
                  <a:lnTo>
                    <a:pt x="95701" y="0"/>
                  </a:lnTo>
                  <a:lnTo>
                    <a:pt x="75870" y="4096"/>
                  </a:lnTo>
                  <a:lnTo>
                    <a:pt x="44975" y="19556"/>
                  </a:lnTo>
                  <a:lnTo>
                    <a:pt x="30319" y="35404"/>
                  </a:lnTo>
                  <a:lnTo>
                    <a:pt x="15491" y="67177"/>
                  </a:lnTo>
                  <a:lnTo>
                    <a:pt x="0" y="119835"/>
                  </a:lnTo>
                  <a:lnTo>
                    <a:pt x="399" y="161344"/>
                  </a:lnTo>
                  <a:lnTo>
                    <a:pt x="7925" y="197689"/>
                  </a:lnTo>
                  <a:lnTo>
                    <a:pt x="23154" y="225095"/>
                  </a:lnTo>
                  <a:lnTo>
                    <a:pt x="38948" y="237499"/>
                  </a:lnTo>
                  <a:lnTo>
                    <a:pt x="48073" y="242445"/>
                  </a:lnTo>
                  <a:lnTo>
                    <a:pt x="67570" y="244820"/>
                  </a:lnTo>
                  <a:lnTo>
                    <a:pt x="104517" y="236461"/>
                  </a:lnTo>
                  <a:lnTo>
                    <a:pt x="143151" y="222285"/>
                  </a:lnTo>
                  <a:lnTo>
                    <a:pt x="171608" y="2102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846590" y="1912060"/>
              <a:ext cx="206468" cy="183992"/>
            </a:xfrm>
            <a:custGeom>
              <a:avLst/>
              <a:gdLst/>
              <a:ahLst/>
              <a:cxnLst/>
              <a:rect l="0" t="0" r="0" b="0"/>
              <a:pathLst>
                <a:path w="206468" h="183992">
                  <a:moveTo>
                    <a:pt x="111710" y="14655"/>
                  </a:moveTo>
                  <a:lnTo>
                    <a:pt x="67747" y="0"/>
                  </a:lnTo>
                  <a:lnTo>
                    <a:pt x="59005" y="206"/>
                  </a:lnTo>
                  <a:lnTo>
                    <a:pt x="43052" y="6673"/>
                  </a:lnTo>
                  <a:lnTo>
                    <a:pt x="20917" y="23468"/>
                  </a:lnTo>
                  <a:lnTo>
                    <a:pt x="9746" y="45868"/>
                  </a:lnTo>
                  <a:lnTo>
                    <a:pt x="0" y="91363"/>
                  </a:lnTo>
                  <a:lnTo>
                    <a:pt x="60" y="123617"/>
                  </a:lnTo>
                  <a:lnTo>
                    <a:pt x="7886" y="153549"/>
                  </a:lnTo>
                  <a:lnTo>
                    <a:pt x="22282" y="173092"/>
                  </a:lnTo>
                  <a:lnTo>
                    <a:pt x="31034" y="179941"/>
                  </a:lnTo>
                  <a:lnTo>
                    <a:pt x="40379" y="183337"/>
                  </a:lnTo>
                  <a:lnTo>
                    <a:pt x="60120" y="183991"/>
                  </a:lnTo>
                  <a:lnTo>
                    <a:pt x="67958" y="179018"/>
                  </a:lnTo>
                  <a:lnTo>
                    <a:pt x="104148" y="119734"/>
                  </a:lnTo>
                  <a:lnTo>
                    <a:pt x="113418" y="98791"/>
                  </a:lnTo>
                  <a:lnTo>
                    <a:pt x="115199" y="77785"/>
                  </a:lnTo>
                  <a:lnTo>
                    <a:pt x="114430" y="63770"/>
                  </a:lnTo>
                  <a:lnTo>
                    <a:pt x="115863" y="64945"/>
                  </a:lnTo>
                  <a:lnTo>
                    <a:pt x="142109" y="121034"/>
                  </a:lnTo>
                  <a:lnTo>
                    <a:pt x="149523" y="126519"/>
                  </a:lnTo>
                  <a:lnTo>
                    <a:pt x="157976" y="129005"/>
                  </a:lnTo>
                  <a:lnTo>
                    <a:pt x="206467" y="1304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105699" y="1716145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65650"/>
                  </a:lnTo>
                  <a:lnTo>
                    <a:pt x="0" y="226870"/>
                  </a:lnTo>
                  <a:lnTo>
                    <a:pt x="3120" y="284023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223708" y="1747730"/>
              <a:ext cx="8334" cy="294799"/>
            </a:xfrm>
            <a:custGeom>
              <a:avLst/>
              <a:gdLst/>
              <a:ahLst/>
              <a:cxnLst/>
              <a:rect l="0" t="0" r="0" b="0"/>
              <a:pathLst>
                <a:path w="8334" h="294799">
                  <a:moveTo>
                    <a:pt x="8333" y="0"/>
                  </a:moveTo>
                  <a:lnTo>
                    <a:pt x="0" y="48931"/>
                  </a:lnTo>
                  <a:lnTo>
                    <a:pt x="1574" y="96776"/>
                  </a:lnTo>
                  <a:lnTo>
                    <a:pt x="6331" y="147998"/>
                  </a:lnTo>
                  <a:lnTo>
                    <a:pt x="7740" y="197099"/>
                  </a:lnTo>
                  <a:lnTo>
                    <a:pt x="8216" y="255612"/>
                  </a:lnTo>
                  <a:lnTo>
                    <a:pt x="833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274155" y="1839940"/>
              <a:ext cx="138505" cy="171004"/>
            </a:xfrm>
            <a:custGeom>
              <a:avLst/>
              <a:gdLst/>
              <a:ahLst/>
              <a:cxnLst/>
              <a:rect l="0" t="0" r="0" b="0"/>
              <a:pathLst>
                <a:path w="138505" h="171004">
                  <a:moveTo>
                    <a:pt x="0" y="118360"/>
                  </a:moveTo>
                  <a:lnTo>
                    <a:pt x="58617" y="103706"/>
                  </a:lnTo>
                  <a:lnTo>
                    <a:pt x="103216" y="88993"/>
                  </a:lnTo>
                  <a:lnTo>
                    <a:pt x="120353" y="77622"/>
                  </a:lnTo>
                  <a:lnTo>
                    <a:pt x="132649" y="61650"/>
                  </a:lnTo>
                  <a:lnTo>
                    <a:pt x="137566" y="52477"/>
                  </a:lnTo>
                  <a:lnTo>
                    <a:pt x="138504" y="42853"/>
                  </a:lnTo>
                  <a:lnTo>
                    <a:pt x="133307" y="22800"/>
                  </a:lnTo>
                  <a:lnTo>
                    <a:pt x="120079" y="8429"/>
                  </a:lnTo>
                  <a:lnTo>
                    <a:pt x="111638" y="2958"/>
                  </a:lnTo>
                  <a:lnTo>
                    <a:pt x="92901" y="0"/>
                  </a:lnTo>
                  <a:lnTo>
                    <a:pt x="82991" y="849"/>
                  </a:lnTo>
                  <a:lnTo>
                    <a:pt x="65741" y="8031"/>
                  </a:lnTo>
                  <a:lnTo>
                    <a:pt x="35603" y="31706"/>
                  </a:lnTo>
                  <a:lnTo>
                    <a:pt x="27522" y="51381"/>
                  </a:lnTo>
                  <a:lnTo>
                    <a:pt x="22334" y="102140"/>
                  </a:lnTo>
                  <a:lnTo>
                    <a:pt x="27864" y="123239"/>
                  </a:lnTo>
                  <a:lnTo>
                    <a:pt x="32614" y="132141"/>
                  </a:lnTo>
                  <a:lnTo>
                    <a:pt x="47250" y="145152"/>
                  </a:lnTo>
                  <a:lnTo>
                    <a:pt x="85243" y="163037"/>
                  </a:lnTo>
                  <a:lnTo>
                    <a:pt x="126342" y="1710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481658" y="1648320"/>
              <a:ext cx="192581" cy="373712"/>
            </a:xfrm>
            <a:custGeom>
              <a:avLst/>
              <a:gdLst/>
              <a:ahLst/>
              <a:cxnLst/>
              <a:rect l="0" t="0" r="0" b="0"/>
              <a:pathLst>
                <a:path w="192581" h="373712">
                  <a:moveTo>
                    <a:pt x="129409" y="257338"/>
                  </a:moveTo>
                  <a:lnTo>
                    <a:pt x="126289" y="214646"/>
                  </a:lnTo>
                  <a:lnTo>
                    <a:pt x="119834" y="195080"/>
                  </a:lnTo>
                  <a:lnTo>
                    <a:pt x="109166" y="178585"/>
                  </a:lnTo>
                  <a:lnTo>
                    <a:pt x="100705" y="173250"/>
                  </a:lnTo>
                  <a:lnTo>
                    <a:pt x="78827" y="167323"/>
                  </a:lnTo>
                  <a:lnTo>
                    <a:pt x="45791" y="169575"/>
                  </a:lnTo>
                  <a:lnTo>
                    <a:pt x="27515" y="180897"/>
                  </a:lnTo>
                  <a:lnTo>
                    <a:pt x="12763" y="197628"/>
                  </a:lnTo>
                  <a:lnTo>
                    <a:pt x="2307" y="216762"/>
                  </a:lnTo>
                  <a:lnTo>
                    <a:pt x="0" y="236964"/>
                  </a:lnTo>
                  <a:lnTo>
                    <a:pt x="3833" y="296249"/>
                  </a:lnTo>
                  <a:lnTo>
                    <a:pt x="12523" y="328918"/>
                  </a:lnTo>
                  <a:lnTo>
                    <a:pt x="42454" y="368900"/>
                  </a:lnTo>
                  <a:lnTo>
                    <a:pt x="51552" y="372657"/>
                  </a:lnTo>
                  <a:lnTo>
                    <a:pt x="74139" y="373711"/>
                  </a:lnTo>
                  <a:lnTo>
                    <a:pt x="93536" y="367161"/>
                  </a:lnTo>
                  <a:lnTo>
                    <a:pt x="109956" y="355281"/>
                  </a:lnTo>
                  <a:lnTo>
                    <a:pt x="125053" y="338303"/>
                  </a:lnTo>
                  <a:lnTo>
                    <a:pt x="152550" y="277040"/>
                  </a:lnTo>
                  <a:lnTo>
                    <a:pt x="173364" y="221975"/>
                  </a:lnTo>
                  <a:lnTo>
                    <a:pt x="179478" y="174460"/>
                  </a:lnTo>
                  <a:lnTo>
                    <a:pt x="175700" y="123337"/>
                  </a:lnTo>
                  <a:lnTo>
                    <a:pt x="178414" y="69301"/>
                  </a:lnTo>
                  <a:lnTo>
                    <a:pt x="171745" y="29788"/>
                  </a:lnTo>
                  <a:lnTo>
                    <a:pt x="161483" y="6466"/>
                  </a:lnTo>
                  <a:lnTo>
                    <a:pt x="155471" y="1182"/>
                  </a:lnTo>
                  <a:lnTo>
                    <a:pt x="149123" y="0"/>
                  </a:lnTo>
                  <a:lnTo>
                    <a:pt x="142552" y="1551"/>
                  </a:lnTo>
                  <a:lnTo>
                    <a:pt x="138171" y="7264"/>
                  </a:lnTo>
                  <a:lnTo>
                    <a:pt x="124973" y="62998"/>
                  </a:lnTo>
                  <a:lnTo>
                    <a:pt x="126275" y="109158"/>
                  </a:lnTo>
                  <a:lnTo>
                    <a:pt x="128480" y="165469"/>
                  </a:lnTo>
                  <a:lnTo>
                    <a:pt x="134723" y="221019"/>
                  </a:lnTo>
                  <a:lnTo>
                    <a:pt x="155719" y="283785"/>
                  </a:lnTo>
                  <a:lnTo>
                    <a:pt x="179276" y="338125"/>
                  </a:lnTo>
                  <a:lnTo>
                    <a:pt x="192580" y="3731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3158549" y="1642445"/>
            <a:ext cx="4600955" cy="576749"/>
            <a:chOff x="3158549" y="1642445"/>
            <a:chExt cx="4600955" cy="576749"/>
          </a:xfrm>
        </p:grpSpPr>
        <p:sp>
          <p:nvSpPr>
            <p:cNvPr id="82" name="Freeform 81"/>
            <p:cNvSpPr/>
            <p:nvPr/>
          </p:nvSpPr>
          <p:spPr>
            <a:xfrm>
              <a:off x="3175693" y="1862408"/>
              <a:ext cx="246069" cy="171606"/>
            </a:xfrm>
            <a:custGeom>
              <a:avLst/>
              <a:gdLst/>
              <a:ahLst/>
              <a:cxnLst/>
              <a:rect l="0" t="0" r="0" b="0"/>
              <a:pathLst>
                <a:path w="246069" h="171606">
                  <a:moveTo>
                    <a:pt x="24970" y="53778"/>
                  </a:moveTo>
                  <a:lnTo>
                    <a:pt x="24970" y="102709"/>
                  </a:lnTo>
                  <a:lnTo>
                    <a:pt x="24970" y="161839"/>
                  </a:lnTo>
                  <a:lnTo>
                    <a:pt x="22630" y="169103"/>
                  </a:lnTo>
                  <a:lnTo>
                    <a:pt x="18731" y="171605"/>
                  </a:lnTo>
                  <a:lnTo>
                    <a:pt x="13791" y="170934"/>
                  </a:lnTo>
                  <a:lnTo>
                    <a:pt x="9329" y="164637"/>
                  </a:lnTo>
                  <a:lnTo>
                    <a:pt x="1251" y="142043"/>
                  </a:lnTo>
                  <a:lnTo>
                    <a:pt x="0" y="118743"/>
                  </a:lnTo>
                  <a:lnTo>
                    <a:pt x="4568" y="57307"/>
                  </a:lnTo>
                  <a:lnTo>
                    <a:pt x="9273" y="34290"/>
                  </a:lnTo>
                  <a:lnTo>
                    <a:pt x="14505" y="27918"/>
                  </a:lnTo>
                  <a:lnTo>
                    <a:pt x="21503" y="24839"/>
                  </a:lnTo>
                  <a:lnTo>
                    <a:pt x="29678" y="23957"/>
                  </a:lnTo>
                  <a:lnTo>
                    <a:pt x="44999" y="29216"/>
                  </a:lnTo>
                  <a:lnTo>
                    <a:pt x="52361" y="33894"/>
                  </a:lnTo>
                  <a:lnTo>
                    <a:pt x="73900" y="62834"/>
                  </a:lnTo>
                  <a:lnTo>
                    <a:pt x="92564" y="105177"/>
                  </a:lnTo>
                  <a:lnTo>
                    <a:pt x="94599" y="103252"/>
                  </a:lnTo>
                  <a:lnTo>
                    <a:pt x="109765" y="41123"/>
                  </a:lnTo>
                  <a:lnTo>
                    <a:pt x="113085" y="27794"/>
                  </a:lnTo>
                  <a:lnTo>
                    <a:pt x="118809" y="17738"/>
                  </a:lnTo>
                  <a:lnTo>
                    <a:pt x="134527" y="3445"/>
                  </a:lnTo>
                  <a:lnTo>
                    <a:pt x="143631" y="336"/>
                  </a:lnTo>
                  <a:lnTo>
                    <a:pt x="163106" y="0"/>
                  </a:lnTo>
                  <a:lnTo>
                    <a:pt x="180340" y="6870"/>
                  </a:lnTo>
                  <a:lnTo>
                    <a:pt x="188212" y="11977"/>
                  </a:lnTo>
                  <a:lnTo>
                    <a:pt x="200077" y="27011"/>
                  </a:lnTo>
                  <a:lnTo>
                    <a:pt x="220991" y="82705"/>
                  </a:lnTo>
                  <a:lnTo>
                    <a:pt x="232319" y="130072"/>
                  </a:lnTo>
                  <a:lnTo>
                    <a:pt x="235278" y="150858"/>
                  </a:lnTo>
                  <a:lnTo>
                    <a:pt x="237705" y="154763"/>
                  </a:lnTo>
                  <a:lnTo>
                    <a:pt x="246068" y="1590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477697" y="1831958"/>
              <a:ext cx="133578" cy="230138"/>
            </a:xfrm>
            <a:custGeom>
              <a:avLst/>
              <a:gdLst/>
              <a:ahLst/>
              <a:cxnLst/>
              <a:rect l="0" t="0" r="0" b="0"/>
              <a:pathLst>
                <a:path w="133578" h="230138">
                  <a:moveTo>
                    <a:pt x="7235" y="52643"/>
                  </a:moveTo>
                  <a:lnTo>
                    <a:pt x="0" y="80199"/>
                  </a:lnTo>
                  <a:lnTo>
                    <a:pt x="477" y="136421"/>
                  </a:lnTo>
                  <a:lnTo>
                    <a:pt x="15921" y="198596"/>
                  </a:lnTo>
                  <a:lnTo>
                    <a:pt x="27083" y="220456"/>
                  </a:lnTo>
                  <a:lnTo>
                    <a:pt x="34505" y="226519"/>
                  </a:lnTo>
                  <a:lnTo>
                    <a:pt x="42963" y="229392"/>
                  </a:lnTo>
                  <a:lnTo>
                    <a:pt x="52110" y="230137"/>
                  </a:lnTo>
                  <a:lnTo>
                    <a:pt x="68514" y="224726"/>
                  </a:lnTo>
                  <a:lnTo>
                    <a:pt x="98109" y="202188"/>
                  </a:lnTo>
                  <a:lnTo>
                    <a:pt x="113839" y="176501"/>
                  </a:lnTo>
                  <a:lnTo>
                    <a:pt x="128465" y="135210"/>
                  </a:lnTo>
                  <a:lnTo>
                    <a:pt x="132567" y="80087"/>
                  </a:lnTo>
                  <a:lnTo>
                    <a:pt x="133278" y="36598"/>
                  </a:lnTo>
                  <a:lnTo>
                    <a:pt x="13357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731550" y="1674031"/>
              <a:ext cx="16596" cy="400084"/>
            </a:xfrm>
            <a:custGeom>
              <a:avLst/>
              <a:gdLst/>
              <a:ahLst/>
              <a:cxnLst/>
              <a:rect l="0" t="0" r="0" b="0"/>
              <a:pathLst>
                <a:path w="16596" h="400084">
                  <a:moveTo>
                    <a:pt x="6066" y="0"/>
                  </a:moveTo>
                  <a:lnTo>
                    <a:pt x="0" y="34791"/>
                  </a:lnTo>
                  <a:lnTo>
                    <a:pt x="4521" y="96776"/>
                  </a:lnTo>
                  <a:lnTo>
                    <a:pt x="5609" y="151117"/>
                  </a:lnTo>
                  <a:lnTo>
                    <a:pt x="5931" y="208552"/>
                  </a:lnTo>
                  <a:lnTo>
                    <a:pt x="6026" y="262614"/>
                  </a:lnTo>
                  <a:lnTo>
                    <a:pt x="11647" y="322106"/>
                  </a:lnTo>
                  <a:lnTo>
                    <a:pt x="15943" y="380556"/>
                  </a:lnTo>
                  <a:lnTo>
                    <a:pt x="16595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948186" y="1674031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0" y="0"/>
                  </a:moveTo>
                  <a:lnTo>
                    <a:pt x="0" y="58616"/>
                  </a:lnTo>
                  <a:lnTo>
                    <a:pt x="1170" y="115130"/>
                  </a:lnTo>
                  <a:lnTo>
                    <a:pt x="7236" y="170203"/>
                  </a:lnTo>
                  <a:lnTo>
                    <a:pt x="10723" y="221746"/>
                  </a:lnTo>
                  <a:lnTo>
                    <a:pt x="18669" y="278028"/>
                  </a:lnTo>
                  <a:lnTo>
                    <a:pt x="26175" y="339188"/>
                  </a:lnTo>
                  <a:lnTo>
                    <a:pt x="39206" y="397970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853430" y="1853015"/>
              <a:ext cx="231628" cy="28548"/>
            </a:xfrm>
            <a:custGeom>
              <a:avLst/>
              <a:gdLst/>
              <a:ahLst/>
              <a:cxnLst/>
              <a:rect l="0" t="0" r="0" b="0"/>
              <a:pathLst>
                <a:path w="231628" h="28548">
                  <a:moveTo>
                    <a:pt x="231627" y="0"/>
                  </a:moveTo>
                  <a:lnTo>
                    <a:pt x="188935" y="3120"/>
                  </a:lnTo>
                  <a:lnTo>
                    <a:pt x="128389" y="17958"/>
                  </a:lnTo>
                  <a:lnTo>
                    <a:pt x="73410" y="28547"/>
                  </a:lnTo>
                  <a:lnTo>
                    <a:pt x="34619" y="2756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169285" y="1958300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7235" y="27556"/>
                  </a:lnTo>
                  <a:lnTo>
                    <a:pt x="9878" y="77540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169285" y="181090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285098" y="1877032"/>
              <a:ext cx="160988" cy="342162"/>
            </a:xfrm>
            <a:custGeom>
              <a:avLst/>
              <a:gdLst/>
              <a:ahLst/>
              <a:cxnLst/>
              <a:rect l="0" t="0" r="0" b="0"/>
              <a:pathLst>
                <a:path w="160988" h="342162">
                  <a:moveTo>
                    <a:pt x="0" y="123382"/>
                  </a:moveTo>
                  <a:lnTo>
                    <a:pt x="15641" y="149768"/>
                  </a:lnTo>
                  <a:lnTo>
                    <a:pt x="34844" y="212283"/>
                  </a:lnTo>
                  <a:lnTo>
                    <a:pt x="47914" y="267502"/>
                  </a:lnTo>
                  <a:lnTo>
                    <a:pt x="51708" y="323469"/>
                  </a:lnTo>
                  <a:lnTo>
                    <a:pt x="52020" y="337492"/>
                  </a:lnTo>
                  <a:lnTo>
                    <a:pt x="51058" y="342161"/>
                  </a:lnTo>
                  <a:lnTo>
                    <a:pt x="49246" y="340595"/>
                  </a:lnTo>
                  <a:lnTo>
                    <a:pt x="31288" y="284333"/>
                  </a:lnTo>
                  <a:lnTo>
                    <a:pt x="23078" y="225755"/>
                  </a:lnTo>
                  <a:lnTo>
                    <a:pt x="12990" y="163379"/>
                  </a:lnTo>
                  <a:lnTo>
                    <a:pt x="11014" y="108926"/>
                  </a:lnTo>
                  <a:lnTo>
                    <a:pt x="4559" y="54279"/>
                  </a:lnTo>
                  <a:lnTo>
                    <a:pt x="7095" y="30669"/>
                  </a:lnTo>
                  <a:lnTo>
                    <a:pt x="15242" y="11596"/>
                  </a:lnTo>
                  <a:lnTo>
                    <a:pt x="20690" y="3235"/>
                  </a:lnTo>
                  <a:lnTo>
                    <a:pt x="29001" y="0"/>
                  </a:lnTo>
                  <a:lnTo>
                    <a:pt x="50714" y="2645"/>
                  </a:lnTo>
                  <a:lnTo>
                    <a:pt x="93206" y="16171"/>
                  </a:lnTo>
                  <a:lnTo>
                    <a:pt x="117823" y="34814"/>
                  </a:lnTo>
                  <a:lnTo>
                    <a:pt x="138766" y="62045"/>
                  </a:lnTo>
                  <a:lnTo>
                    <a:pt x="160762" y="113095"/>
                  </a:lnTo>
                  <a:lnTo>
                    <a:pt x="160987" y="122373"/>
                  </a:lnTo>
                  <a:lnTo>
                    <a:pt x="154998" y="138922"/>
                  </a:lnTo>
                  <a:lnTo>
                    <a:pt x="132883" y="161392"/>
                  </a:lnTo>
                  <a:lnTo>
                    <a:pt x="98515" y="177278"/>
                  </a:lnTo>
                  <a:lnTo>
                    <a:pt x="75370" y="179311"/>
                  </a:lnTo>
                  <a:lnTo>
                    <a:pt x="31586" y="176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542721" y="1642445"/>
              <a:ext cx="16119" cy="400084"/>
            </a:xfrm>
            <a:custGeom>
              <a:avLst/>
              <a:gdLst/>
              <a:ahLst/>
              <a:cxnLst/>
              <a:rect l="0" t="0" r="0" b="0"/>
              <a:pathLst>
                <a:path w="16119" h="400084">
                  <a:moveTo>
                    <a:pt x="5590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10874" y="135786"/>
                  </a:lnTo>
                  <a:lnTo>
                    <a:pt x="15082" y="196794"/>
                  </a:lnTo>
                  <a:lnTo>
                    <a:pt x="15811" y="245613"/>
                  </a:lnTo>
                  <a:lnTo>
                    <a:pt x="16058" y="304623"/>
                  </a:lnTo>
                  <a:lnTo>
                    <a:pt x="16106" y="361340"/>
                  </a:lnTo>
                  <a:lnTo>
                    <a:pt x="1611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664124" y="1926715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5589" y="16767"/>
                  </a:lnTo>
                  <a:lnTo>
                    <a:pt x="5214" y="34358"/>
                  </a:lnTo>
                  <a:lnTo>
                    <a:pt x="3487" y="53874"/>
                  </a:lnTo>
                  <a:lnTo>
                    <a:pt x="9370" y="111036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674653" y="178984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803335" y="1875536"/>
              <a:ext cx="145060" cy="184295"/>
            </a:xfrm>
            <a:custGeom>
              <a:avLst/>
              <a:gdLst/>
              <a:ahLst/>
              <a:cxnLst/>
              <a:rect l="0" t="0" r="0" b="0"/>
              <a:pathLst>
                <a:path w="145060" h="184295">
                  <a:moveTo>
                    <a:pt x="113473" y="9065"/>
                  </a:moveTo>
                  <a:lnTo>
                    <a:pt x="75995" y="731"/>
                  </a:lnTo>
                  <a:lnTo>
                    <a:pt x="63921" y="0"/>
                  </a:lnTo>
                  <a:lnTo>
                    <a:pt x="44267" y="5426"/>
                  </a:lnTo>
                  <a:lnTo>
                    <a:pt x="35750" y="10148"/>
                  </a:lnTo>
                  <a:lnTo>
                    <a:pt x="23168" y="27874"/>
                  </a:lnTo>
                  <a:lnTo>
                    <a:pt x="2925" y="83638"/>
                  </a:lnTo>
                  <a:lnTo>
                    <a:pt x="0" y="109279"/>
                  </a:lnTo>
                  <a:lnTo>
                    <a:pt x="9531" y="150022"/>
                  </a:lnTo>
                  <a:lnTo>
                    <a:pt x="23993" y="168419"/>
                  </a:lnTo>
                  <a:lnTo>
                    <a:pt x="32763" y="174962"/>
                  </a:lnTo>
                  <a:lnTo>
                    <a:pt x="54985" y="182233"/>
                  </a:lnTo>
                  <a:lnTo>
                    <a:pt x="80459" y="184294"/>
                  </a:lnTo>
                  <a:lnTo>
                    <a:pt x="117599" y="178878"/>
                  </a:lnTo>
                  <a:lnTo>
                    <a:pt x="145059" y="1669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015853" y="1927467"/>
              <a:ext cx="206282" cy="157982"/>
            </a:xfrm>
            <a:custGeom>
              <a:avLst/>
              <a:gdLst/>
              <a:ahLst/>
              <a:cxnLst/>
              <a:rect l="0" t="0" r="0" b="0"/>
              <a:pathLst>
                <a:path w="206282" h="157982">
                  <a:moveTo>
                    <a:pt x="90468" y="51890"/>
                  </a:moveTo>
                  <a:lnTo>
                    <a:pt x="96057" y="35123"/>
                  </a:lnTo>
                  <a:lnTo>
                    <a:pt x="92562" y="17532"/>
                  </a:lnTo>
                  <a:lnTo>
                    <a:pt x="88354" y="7927"/>
                  </a:lnTo>
                  <a:lnTo>
                    <a:pt x="82040" y="2695"/>
                  </a:lnTo>
                  <a:lnTo>
                    <a:pt x="74321" y="376"/>
                  </a:lnTo>
                  <a:lnTo>
                    <a:pt x="65665" y="0"/>
                  </a:lnTo>
                  <a:lnTo>
                    <a:pt x="46689" y="5821"/>
                  </a:lnTo>
                  <a:lnTo>
                    <a:pt x="27727" y="17377"/>
                  </a:lnTo>
                  <a:lnTo>
                    <a:pt x="11500" y="34211"/>
                  </a:lnTo>
                  <a:lnTo>
                    <a:pt x="2729" y="56511"/>
                  </a:lnTo>
                  <a:lnTo>
                    <a:pt x="0" y="80850"/>
                  </a:lnTo>
                  <a:lnTo>
                    <a:pt x="2687" y="103366"/>
                  </a:lnTo>
                  <a:lnTo>
                    <a:pt x="16365" y="135772"/>
                  </a:lnTo>
                  <a:lnTo>
                    <a:pt x="31797" y="150782"/>
                  </a:lnTo>
                  <a:lnTo>
                    <a:pt x="40825" y="156423"/>
                  </a:lnTo>
                  <a:lnTo>
                    <a:pt x="50354" y="157843"/>
                  </a:lnTo>
                  <a:lnTo>
                    <a:pt x="70300" y="153183"/>
                  </a:lnTo>
                  <a:lnTo>
                    <a:pt x="87744" y="140193"/>
                  </a:lnTo>
                  <a:lnTo>
                    <a:pt x="102125" y="122721"/>
                  </a:lnTo>
                  <a:lnTo>
                    <a:pt x="112416" y="103258"/>
                  </a:lnTo>
                  <a:lnTo>
                    <a:pt x="119198" y="66980"/>
                  </a:lnTo>
                  <a:lnTo>
                    <a:pt x="121320" y="63120"/>
                  </a:lnTo>
                  <a:lnTo>
                    <a:pt x="123904" y="65226"/>
                  </a:lnTo>
                  <a:lnTo>
                    <a:pt x="146392" y="121446"/>
                  </a:lnTo>
                  <a:lnTo>
                    <a:pt x="171835" y="152847"/>
                  </a:lnTo>
                  <a:lnTo>
                    <a:pt x="178638" y="156629"/>
                  </a:lnTo>
                  <a:lnTo>
                    <a:pt x="185512" y="157981"/>
                  </a:lnTo>
                  <a:lnTo>
                    <a:pt x="206281" y="157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274777" y="1726673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3119" y="158333"/>
                  </a:lnTo>
                  <a:lnTo>
                    <a:pt x="8333" y="207571"/>
                  </a:lnTo>
                  <a:lnTo>
                    <a:pt x="9878" y="254915"/>
                  </a:lnTo>
                  <a:lnTo>
                    <a:pt x="10336" y="296629"/>
                  </a:lnTo>
                  <a:lnTo>
                    <a:pt x="10529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190549" y="1892356"/>
              <a:ext cx="189514" cy="23831"/>
            </a:xfrm>
            <a:custGeom>
              <a:avLst/>
              <a:gdLst/>
              <a:ahLst/>
              <a:cxnLst/>
              <a:rect l="0" t="0" r="0" b="0"/>
              <a:pathLst>
                <a:path w="189514" h="23831">
                  <a:moveTo>
                    <a:pt x="189513" y="13302"/>
                  </a:moveTo>
                  <a:lnTo>
                    <a:pt x="178334" y="2123"/>
                  </a:lnTo>
                  <a:lnTo>
                    <a:pt x="171532" y="0"/>
                  </a:lnTo>
                  <a:lnTo>
                    <a:pt x="145191" y="2601"/>
                  </a:lnTo>
                  <a:lnTo>
                    <a:pt x="112819" y="8441"/>
                  </a:lnTo>
                  <a:lnTo>
                    <a:pt x="68393" y="7312"/>
                  </a:lnTo>
                  <a:lnTo>
                    <a:pt x="20225" y="19874"/>
                  </a:lnTo>
                  <a:lnTo>
                    <a:pt x="0" y="23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474818" y="1937243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8617"/>
                  </a:lnTo>
                  <a:lnTo>
                    <a:pt x="0" y="11651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474818" y="185301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527461" y="1884601"/>
              <a:ext cx="126343" cy="184612"/>
            </a:xfrm>
            <a:custGeom>
              <a:avLst/>
              <a:gdLst/>
              <a:ahLst/>
              <a:cxnLst/>
              <a:rect l="0" t="0" r="0" b="0"/>
              <a:pathLst>
                <a:path w="126343" h="184612">
                  <a:moveTo>
                    <a:pt x="0" y="0"/>
                  </a:moveTo>
                  <a:lnTo>
                    <a:pt x="14654" y="62092"/>
                  </a:lnTo>
                  <a:lnTo>
                    <a:pt x="31667" y="115671"/>
                  </a:lnTo>
                  <a:lnTo>
                    <a:pt x="51229" y="157899"/>
                  </a:lnTo>
                  <a:lnTo>
                    <a:pt x="70811" y="183915"/>
                  </a:lnTo>
                  <a:lnTo>
                    <a:pt x="76453" y="184611"/>
                  </a:lnTo>
                  <a:lnTo>
                    <a:pt x="81384" y="180396"/>
                  </a:lnTo>
                  <a:lnTo>
                    <a:pt x="105035" y="125541"/>
                  </a:lnTo>
                  <a:lnTo>
                    <a:pt x="121630" y="66358"/>
                  </a:lnTo>
                  <a:lnTo>
                    <a:pt x="126342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710976" y="1892104"/>
              <a:ext cx="153398" cy="182011"/>
            </a:xfrm>
            <a:custGeom>
              <a:avLst/>
              <a:gdLst/>
              <a:ahLst/>
              <a:cxnLst/>
              <a:rect l="0" t="0" r="0" b="0"/>
              <a:pathLst>
                <a:path w="153398" h="182011">
                  <a:moveTo>
                    <a:pt x="5998" y="97782"/>
                  </a:moveTo>
                  <a:lnTo>
                    <a:pt x="38450" y="103847"/>
                  </a:lnTo>
                  <a:lnTo>
                    <a:pt x="90340" y="93222"/>
                  </a:lnTo>
                  <a:lnTo>
                    <a:pt x="116256" y="77843"/>
                  </a:lnTo>
                  <a:lnTo>
                    <a:pt x="128311" y="62014"/>
                  </a:lnTo>
                  <a:lnTo>
                    <a:pt x="133163" y="52879"/>
                  </a:lnTo>
                  <a:lnTo>
                    <a:pt x="134059" y="44450"/>
                  </a:lnTo>
                  <a:lnTo>
                    <a:pt x="128814" y="28845"/>
                  </a:lnTo>
                  <a:lnTo>
                    <a:pt x="115566" y="17230"/>
                  </a:lnTo>
                  <a:lnTo>
                    <a:pt x="78464" y="242"/>
                  </a:lnTo>
                  <a:lnTo>
                    <a:pt x="69516" y="0"/>
                  </a:lnTo>
                  <a:lnTo>
                    <a:pt x="53336" y="5970"/>
                  </a:lnTo>
                  <a:lnTo>
                    <a:pt x="25483" y="22485"/>
                  </a:lnTo>
                  <a:lnTo>
                    <a:pt x="11538" y="44819"/>
                  </a:lnTo>
                  <a:lnTo>
                    <a:pt x="230" y="87158"/>
                  </a:lnTo>
                  <a:lnTo>
                    <a:pt x="0" y="126220"/>
                  </a:lnTo>
                  <a:lnTo>
                    <a:pt x="1999" y="137797"/>
                  </a:lnTo>
                  <a:lnTo>
                    <a:pt x="6842" y="146686"/>
                  </a:lnTo>
                  <a:lnTo>
                    <a:pt x="21581" y="159681"/>
                  </a:lnTo>
                  <a:lnTo>
                    <a:pt x="49609" y="173574"/>
                  </a:lnTo>
                  <a:lnTo>
                    <a:pt x="104993" y="180343"/>
                  </a:lnTo>
                  <a:lnTo>
                    <a:pt x="153397" y="182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232870" y="1937243"/>
              <a:ext cx="8334" cy="136872"/>
            </a:xfrm>
            <a:custGeom>
              <a:avLst/>
              <a:gdLst/>
              <a:ahLst/>
              <a:cxnLst/>
              <a:rect l="0" t="0" r="0" b="0"/>
              <a:pathLst>
                <a:path w="8334" h="136872">
                  <a:moveTo>
                    <a:pt x="0" y="0"/>
                  </a:moveTo>
                  <a:lnTo>
                    <a:pt x="8333" y="37478"/>
                  </a:lnTo>
                  <a:lnTo>
                    <a:pt x="6759" y="72326"/>
                  </a:lnTo>
                  <a:lnTo>
                    <a:pt x="2003" y="10487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232870" y="184248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332566" y="1909656"/>
              <a:ext cx="152989" cy="196044"/>
            </a:xfrm>
            <a:custGeom>
              <a:avLst/>
              <a:gdLst/>
              <a:ahLst/>
              <a:cxnLst/>
              <a:rect l="0" t="0" r="0" b="0"/>
              <a:pathLst>
                <a:path w="152989" h="196044">
                  <a:moveTo>
                    <a:pt x="5589" y="69701"/>
                  </a:moveTo>
                  <a:lnTo>
                    <a:pt x="0" y="86469"/>
                  </a:lnTo>
                  <a:lnTo>
                    <a:pt x="376" y="104060"/>
                  </a:lnTo>
                  <a:lnTo>
                    <a:pt x="16584" y="164701"/>
                  </a:lnTo>
                  <a:lnTo>
                    <a:pt x="21004" y="177434"/>
                  </a:lnTo>
                  <a:lnTo>
                    <a:pt x="16701" y="114582"/>
                  </a:lnTo>
                  <a:lnTo>
                    <a:pt x="17460" y="66101"/>
                  </a:lnTo>
                  <a:lnTo>
                    <a:pt x="21784" y="36126"/>
                  </a:lnTo>
                  <a:lnTo>
                    <a:pt x="33844" y="13445"/>
                  </a:lnTo>
                  <a:lnTo>
                    <a:pt x="41973" y="4121"/>
                  </a:lnTo>
                  <a:lnTo>
                    <a:pt x="50902" y="245"/>
                  </a:lnTo>
                  <a:lnTo>
                    <a:pt x="60364" y="0"/>
                  </a:lnTo>
                  <a:lnTo>
                    <a:pt x="79067" y="5967"/>
                  </a:lnTo>
                  <a:lnTo>
                    <a:pt x="117402" y="35456"/>
                  </a:lnTo>
                  <a:lnTo>
                    <a:pt x="133215" y="61504"/>
                  </a:lnTo>
                  <a:lnTo>
                    <a:pt x="144362" y="120455"/>
                  </a:lnTo>
                  <a:lnTo>
                    <a:pt x="151852" y="178464"/>
                  </a:lnTo>
                  <a:lnTo>
                    <a:pt x="152988" y="1960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527669" y="1916186"/>
              <a:ext cx="126342" cy="183369"/>
            </a:xfrm>
            <a:custGeom>
              <a:avLst/>
              <a:gdLst/>
              <a:ahLst/>
              <a:cxnLst/>
              <a:rect l="0" t="0" r="0" b="0"/>
              <a:pathLst>
                <a:path w="126342" h="183369">
                  <a:moveTo>
                    <a:pt x="0" y="0"/>
                  </a:moveTo>
                  <a:lnTo>
                    <a:pt x="16788" y="62281"/>
                  </a:lnTo>
                  <a:lnTo>
                    <a:pt x="26083" y="124607"/>
                  </a:lnTo>
                  <a:lnTo>
                    <a:pt x="60411" y="180296"/>
                  </a:lnTo>
                  <a:lnTo>
                    <a:pt x="66009" y="183368"/>
                  </a:lnTo>
                  <a:lnTo>
                    <a:pt x="70912" y="181907"/>
                  </a:lnTo>
                  <a:lnTo>
                    <a:pt x="79479" y="170925"/>
                  </a:lnTo>
                  <a:lnTo>
                    <a:pt x="101665" y="115106"/>
                  </a:lnTo>
                  <a:lnTo>
                    <a:pt x="121653" y="54920"/>
                  </a:lnTo>
                  <a:lnTo>
                    <a:pt x="126341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727710" y="1931654"/>
              <a:ext cx="147400" cy="163518"/>
            </a:xfrm>
            <a:custGeom>
              <a:avLst/>
              <a:gdLst/>
              <a:ahLst/>
              <a:cxnLst/>
              <a:rect l="0" t="0" r="0" b="0"/>
              <a:pathLst>
                <a:path w="147400" h="163518">
                  <a:moveTo>
                    <a:pt x="0" y="37175"/>
                  </a:moveTo>
                  <a:lnTo>
                    <a:pt x="5589" y="53942"/>
                  </a:lnTo>
                  <a:lnTo>
                    <a:pt x="11915" y="60051"/>
                  </a:lnTo>
                  <a:lnTo>
                    <a:pt x="63122" y="82113"/>
                  </a:lnTo>
                  <a:lnTo>
                    <a:pt x="84206" y="83274"/>
                  </a:lnTo>
                  <a:lnTo>
                    <a:pt x="105276" y="78720"/>
                  </a:lnTo>
                  <a:lnTo>
                    <a:pt x="126338" y="68897"/>
                  </a:lnTo>
                  <a:lnTo>
                    <a:pt x="141158" y="50494"/>
                  </a:lnTo>
                  <a:lnTo>
                    <a:pt x="146748" y="39035"/>
                  </a:lnTo>
                  <a:lnTo>
                    <a:pt x="146964" y="29056"/>
                  </a:lnTo>
                  <a:lnTo>
                    <a:pt x="143600" y="20064"/>
                  </a:lnTo>
                  <a:lnTo>
                    <a:pt x="137847" y="11730"/>
                  </a:lnTo>
                  <a:lnTo>
                    <a:pt x="128162" y="6173"/>
                  </a:lnTo>
                  <a:lnTo>
                    <a:pt x="101804" y="0"/>
                  </a:lnTo>
                  <a:lnTo>
                    <a:pt x="59670" y="2113"/>
                  </a:lnTo>
                  <a:lnTo>
                    <a:pt x="37828" y="13403"/>
                  </a:lnTo>
                  <a:lnTo>
                    <a:pt x="28727" y="21327"/>
                  </a:lnTo>
                  <a:lnTo>
                    <a:pt x="15497" y="42609"/>
                  </a:lnTo>
                  <a:lnTo>
                    <a:pt x="6888" y="67666"/>
                  </a:lnTo>
                  <a:lnTo>
                    <a:pt x="3061" y="94400"/>
                  </a:lnTo>
                  <a:lnTo>
                    <a:pt x="7599" y="115641"/>
                  </a:lnTo>
                  <a:lnTo>
                    <a:pt x="12085" y="124580"/>
                  </a:lnTo>
                  <a:lnTo>
                    <a:pt x="29548" y="140752"/>
                  </a:lnTo>
                  <a:lnTo>
                    <a:pt x="40755" y="148340"/>
                  </a:lnTo>
                  <a:lnTo>
                    <a:pt x="84474" y="159020"/>
                  </a:lnTo>
                  <a:lnTo>
                    <a:pt x="147399" y="163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969865" y="1831958"/>
              <a:ext cx="94758" cy="231867"/>
            </a:xfrm>
            <a:custGeom>
              <a:avLst/>
              <a:gdLst/>
              <a:ahLst/>
              <a:cxnLst/>
              <a:rect l="0" t="0" r="0" b="0"/>
              <a:pathLst>
                <a:path w="94758" h="231867">
                  <a:moveTo>
                    <a:pt x="0" y="105285"/>
                  </a:moveTo>
                  <a:lnTo>
                    <a:pt x="27511" y="168713"/>
                  </a:lnTo>
                  <a:lnTo>
                    <a:pt x="46743" y="231866"/>
                  </a:lnTo>
                  <a:lnTo>
                    <a:pt x="46371" y="231786"/>
                  </a:lnTo>
                  <a:lnTo>
                    <a:pt x="27709" y="172172"/>
                  </a:lnTo>
                  <a:lnTo>
                    <a:pt x="13600" y="110064"/>
                  </a:lnTo>
                  <a:lnTo>
                    <a:pt x="14558" y="67707"/>
                  </a:lnTo>
                  <a:lnTo>
                    <a:pt x="16724" y="55666"/>
                  </a:lnTo>
                  <a:lnTo>
                    <a:pt x="21678" y="46469"/>
                  </a:lnTo>
                  <a:lnTo>
                    <a:pt x="36540" y="33132"/>
                  </a:lnTo>
                  <a:lnTo>
                    <a:pt x="83855" y="11194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164154" y="1849753"/>
              <a:ext cx="198489" cy="243460"/>
            </a:xfrm>
            <a:custGeom>
              <a:avLst/>
              <a:gdLst/>
              <a:ahLst/>
              <a:cxnLst/>
              <a:rect l="0" t="0" r="0" b="0"/>
              <a:pathLst>
                <a:path w="198489" h="243460">
                  <a:moveTo>
                    <a:pt x="132095" y="34848"/>
                  </a:moveTo>
                  <a:lnTo>
                    <a:pt x="126505" y="18080"/>
                  </a:lnTo>
                  <a:lnTo>
                    <a:pt x="120179" y="11971"/>
                  </a:lnTo>
                  <a:lnTo>
                    <a:pt x="100673" y="2064"/>
                  </a:lnTo>
                  <a:lnTo>
                    <a:pt x="79524" y="0"/>
                  </a:lnTo>
                  <a:lnTo>
                    <a:pt x="68972" y="1087"/>
                  </a:lnTo>
                  <a:lnTo>
                    <a:pt x="47887" y="11654"/>
                  </a:lnTo>
                  <a:lnTo>
                    <a:pt x="11346" y="41444"/>
                  </a:lnTo>
                  <a:lnTo>
                    <a:pt x="2389" y="61956"/>
                  </a:lnTo>
                  <a:lnTo>
                    <a:pt x="0" y="73977"/>
                  </a:lnTo>
                  <a:lnTo>
                    <a:pt x="3088" y="81991"/>
                  </a:lnTo>
                  <a:lnTo>
                    <a:pt x="9825" y="87333"/>
                  </a:lnTo>
                  <a:lnTo>
                    <a:pt x="29789" y="93270"/>
                  </a:lnTo>
                  <a:lnTo>
                    <a:pt x="66167" y="95442"/>
                  </a:lnTo>
                  <a:lnTo>
                    <a:pt x="113612" y="92527"/>
                  </a:lnTo>
                  <a:lnTo>
                    <a:pt x="137918" y="97918"/>
                  </a:lnTo>
                  <a:lnTo>
                    <a:pt x="164756" y="114106"/>
                  </a:lnTo>
                  <a:lnTo>
                    <a:pt x="186355" y="134891"/>
                  </a:lnTo>
                  <a:lnTo>
                    <a:pt x="196375" y="153011"/>
                  </a:lnTo>
                  <a:lnTo>
                    <a:pt x="198488" y="175882"/>
                  </a:lnTo>
                  <a:lnTo>
                    <a:pt x="197414" y="188532"/>
                  </a:lnTo>
                  <a:lnTo>
                    <a:pt x="186861" y="211946"/>
                  </a:lnTo>
                  <a:lnTo>
                    <a:pt x="179134" y="223104"/>
                  </a:lnTo>
                  <a:lnTo>
                    <a:pt x="169303" y="230541"/>
                  </a:lnTo>
                  <a:lnTo>
                    <a:pt x="145902" y="238806"/>
                  </a:lnTo>
                  <a:lnTo>
                    <a:pt x="106420" y="243459"/>
                  </a:lnTo>
                  <a:lnTo>
                    <a:pt x="82079" y="238308"/>
                  </a:lnTo>
                  <a:lnTo>
                    <a:pt x="51764" y="222254"/>
                  </a:lnTo>
                  <a:lnTo>
                    <a:pt x="26810" y="2033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446697" y="1887446"/>
              <a:ext cx="177492" cy="228782"/>
            </a:xfrm>
            <a:custGeom>
              <a:avLst/>
              <a:gdLst/>
              <a:ahLst/>
              <a:cxnLst/>
              <a:rect l="0" t="0" r="0" b="0"/>
              <a:pathLst>
                <a:path w="177492" h="228782">
                  <a:moveTo>
                    <a:pt x="18007" y="134025"/>
                  </a:moveTo>
                  <a:lnTo>
                    <a:pt x="23597" y="117257"/>
                  </a:lnTo>
                  <a:lnTo>
                    <a:pt x="28752" y="113488"/>
                  </a:lnTo>
                  <a:lnTo>
                    <a:pt x="35699" y="112145"/>
                  </a:lnTo>
                  <a:lnTo>
                    <a:pt x="90528" y="111690"/>
                  </a:lnTo>
                  <a:lnTo>
                    <a:pt x="153105" y="98300"/>
                  </a:lnTo>
                  <a:lnTo>
                    <a:pt x="161885" y="92661"/>
                  </a:lnTo>
                  <a:lnTo>
                    <a:pt x="174759" y="77036"/>
                  </a:lnTo>
                  <a:lnTo>
                    <a:pt x="177491" y="67957"/>
                  </a:lnTo>
                  <a:lnTo>
                    <a:pt x="177406" y="48509"/>
                  </a:lnTo>
                  <a:lnTo>
                    <a:pt x="170350" y="31287"/>
                  </a:lnTo>
                  <a:lnTo>
                    <a:pt x="165193" y="23419"/>
                  </a:lnTo>
                  <a:lnTo>
                    <a:pt x="146984" y="11558"/>
                  </a:lnTo>
                  <a:lnTo>
                    <a:pt x="123293" y="3556"/>
                  </a:lnTo>
                  <a:lnTo>
                    <a:pt x="97166" y="0"/>
                  </a:lnTo>
                  <a:lnTo>
                    <a:pt x="69957" y="7778"/>
                  </a:lnTo>
                  <a:lnTo>
                    <a:pt x="44606" y="22933"/>
                  </a:lnTo>
                  <a:lnTo>
                    <a:pt x="25539" y="41367"/>
                  </a:lnTo>
                  <a:lnTo>
                    <a:pt x="7241" y="77065"/>
                  </a:lnTo>
                  <a:lnTo>
                    <a:pt x="0" y="122867"/>
                  </a:lnTo>
                  <a:lnTo>
                    <a:pt x="4545" y="147004"/>
                  </a:lnTo>
                  <a:lnTo>
                    <a:pt x="26526" y="187152"/>
                  </a:lnTo>
                  <a:lnTo>
                    <a:pt x="42851" y="201701"/>
                  </a:lnTo>
                  <a:lnTo>
                    <a:pt x="102236" y="2287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158549" y="2137285"/>
              <a:ext cx="4495670" cy="73700"/>
            </a:xfrm>
            <a:custGeom>
              <a:avLst/>
              <a:gdLst/>
              <a:ahLst/>
              <a:cxnLst/>
              <a:rect l="0" t="0" r="0" b="0"/>
              <a:pathLst>
                <a:path w="4495670" h="73700">
                  <a:moveTo>
                    <a:pt x="4495669" y="73699"/>
                  </a:moveTo>
                  <a:lnTo>
                    <a:pt x="4458190" y="65366"/>
                  </a:lnTo>
                  <a:lnTo>
                    <a:pt x="4406767" y="63604"/>
                  </a:lnTo>
                  <a:lnTo>
                    <a:pt x="4350379" y="63256"/>
                  </a:lnTo>
                  <a:lnTo>
                    <a:pt x="4301191" y="62026"/>
                  </a:lnTo>
                  <a:lnTo>
                    <a:pt x="4249572" y="55942"/>
                  </a:lnTo>
                  <a:lnTo>
                    <a:pt x="4198403" y="54790"/>
                  </a:lnTo>
                  <a:lnTo>
                    <a:pt x="4135479" y="58049"/>
                  </a:lnTo>
                  <a:lnTo>
                    <a:pt x="4078249" y="48121"/>
                  </a:lnTo>
                  <a:lnTo>
                    <a:pt x="4016137" y="48118"/>
                  </a:lnTo>
                  <a:lnTo>
                    <a:pt x="3967540" y="43893"/>
                  </a:lnTo>
                  <a:lnTo>
                    <a:pt x="3916096" y="42641"/>
                  </a:lnTo>
                  <a:lnTo>
                    <a:pt x="3860689" y="39150"/>
                  </a:lnTo>
                  <a:lnTo>
                    <a:pt x="3809177" y="36946"/>
                  </a:lnTo>
                  <a:lnTo>
                    <a:pt x="3783459" y="38647"/>
                  </a:lnTo>
                  <a:lnTo>
                    <a:pt x="3728995" y="33327"/>
                  </a:lnTo>
                  <a:lnTo>
                    <a:pt x="3671891" y="32101"/>
                  </a:lnTo>
                  <a:lnTo>
                    <a:pt x="3610518" y="31738"/>
                  </a:lnTo>
                  <a:lnTo>
                    <a:pt x="3557238" y="28511"/>
                  </a:lnTo>
                  <a:lnTo>
                    <a:pt x="3531107" y="25539"/>
                  </a:lnTo>
                  <a:lnTo>
                    <a:pt x="3485735" y="26925"/>
                  </a:lnTo>
                  <a:lnTo>
                    <a:pt x="3426209" y="16626"/>
                  </a:lnTo>
                  <a:lnTo>
                    <a:pt x="3368568" y="18968"/>
                  </a:lnTo>
                  <a:lnTo>
                    <a:pt x="3313194" y="20438"/>
                  </a:lnTo>
                  <a:lnTo>
                    <a:pt x="3254672" y="20873"/>
                  </a:lnTo>
                  <a:lnTo>
                    <a:pt x="3194911" y="17901"/>
                  </a:lnTo>
                  <a:lnTo>
                    <a:pt x="3171201" y="14975"/>
                  </a:lnTo>
                  <a:lnTo>
                    <a:pt x="3127383" y="16389"/>
                  </a:lnTo>
                  <a:lnTo>
                    <a:pt x="3106093" y="14303"/>
                  </a:lnTo>
                  <a:lnTo>
                    <a:pt x="3063829" y="16256"/>
                  </a:lnTo>
                  <a:lnTo>
                    <a:pt x="3042752" y="14244"/>
                  </a:lnTo>
                  <a:lnTo>
                    <a:pt x="2997505" y="16245"/>
                  </a:lnTo>
                  <a:lnTo>
                    <a:pt x="2951345" y="12222"/>
                  </a:lnTo>
                  <a:lnTo>
                    <a:pt x="2899454" y="11030"/>
                  </a:lnTo>
                  <a:lnTo>
                    <a:pt x="2845084" y="7557"/>
                  </a:lnTo>
                  <a:lnTo>
                    <a:pt x="2789590" y="5358"/>
                  </a:lnTo>
                  <a:lnTo>
                    <a:pt x="2747801" y="5877"/>
                  </a:lnTo>
                  <a:lnTo>
                    <a:pt x="2720971" y="3781"/>
                  </a:lnTo>
                  <a:lnTo>
                    <a:pt x="2658728" y="9408"/>
                  </a:lnTo>
                  <a:lnTo>
                    <a:pt x="2606472" y="10196"/>
                  </a:lnTo>
                  <a:lnTo>
                    <a:pt x="2557713" y="10430"/>
                  </a:lnTo>
                  <a:lnTo>
                    <a:pt x="2496863" y="10499"/>
                  </a:lnTo>
                  <a:lnTo>
                    <a:pt x="2443738" y="16109"/>
                  </a:lnTo>
                  <a:lnTo>
                    <a:pt x="2391101" y="12844"/>
                  </a:lnTo>
                  <a:lnTo>
                    <a:pt x="2347150" y="11214"/>
                  </a:lnTo>
                  <a:lnTo>
                    <a:pt x="2283825" y="11901"/>
                  </a:lnTo>
                  <a:lnTo>
                    <a:pt x="2237119" y="16208"/>
                  </a:lnTo>
                  <a:lnTo>
                    <a:pt x="2189064" y="18901"/>
                  </a:lnTo>
                  <a:lnTo>
                    <a:pt x="2140411" y="20099"/>
                  </a:lnTo>
                  <a:lnTo>
                    <a:pt x="2091491" y="20631"/>
                  </a:lnTo>
                  <a:lnTo>
                    <a:pt x="2034679" y="26520"/>
                  </a:lnTo>
                  <a:lnTo>
                    <a:pt x="1980796" y="23349"/>
                  </a:lnTo>
                  <a:lnTo>
                    <a:pt x="1926306" y="21509"/>
                  </a:lnTo>
                  <a:lnTo>
                    <a:pt x="1875121" y="21191"/>
                  </a:lnTo>
                  <a:lnTo>
                    <a:pt x="1831254" y="21116"/>
                  </a:lnTo>
                  <a:lnTo>
                    <a:pt x="1784462" y="21083"/>
                  </a:lnTo>
                  <a:lnTo>
                    <a:pt x="1736370" y="24188"/>
                  </a:lnTo>
                  <a:lnTo>
                    <a:pt x="1675734" y="26274"/>
                  </a:lnTo>
                  <a:lnTo>
                    <a:pt x="1618216" y="22087"/>
                  </a:lnTo>
                  <a:lnTo>
                    <a:pt x="1556067" y="15979"/>
                  </a:lnTo>
                  <a:lnTo>
                    <a:pt x="1501641" y="20054"/>
                  </a:lnTo>
                  <a:lnTo>
                    <a:pt x="1443058" y="20760"/>
                  </a:lnTo>
                  <a:lnTo>
                    <a:pt x="1397461" y="20925"/>
                  </a:lnTo>
                  <a:lnTo>
                    <a:pt x="1351070" y="20998"/>
                  </a:lnTo>
                  <a:lnTo>
                    <a:pt x="1287830" y="21039"/>
                  </a:lnTo>
                  <a:lnTo>
                    <a:pt x="1226474" y="24173"/>
                  </a:lnTo>
                  <a:lnTo>
                    <a:pt x="1201376" y="27121"/>
                  </a:lnTo>
                  <a:lnTo>
                    <a:pt x="1140897" y="22601"/>
                  </a:lnTo>
                  <a:lnTo>
                    <a:pt x="1088687" y="21514"/>
                  </a:lnTo>
                  <a:lnTo>
                    <a:pt x="1034712" y="26736"/>
                  </a:lnTo>
                  <a:lnTo>
                    <a:pt x="986746" y="23392"/>
                  </a:lnTo>
                  <a:lnTo>
                    <a:pt x="935387" y="21749"/>
                  </a:lnTo>
                  <a:lnTo>
                    <a:pt x="878046" y="18074"/>
                  </a:lnTo>
                  <a:lnTo>
                    <a:pt x="854666" y="15052"/>
                  </a:lnTo>
                  <a:lnTo>
                    <a:pt x="811061" y="16404"/>
                  </a:lnTo>
                  <a:lnTo>
                    <a:pt x="751885" y="11689"/>
                  </a:lnTo>
                  <a:lnTo>
                    <a:pt x="693053" y="10872"/>
                  </a:lnTo>
                  <a:lnTo>
                    <a:pt x="631168" y="16219"/>
                  </a:lnTo>
                  <a:lnTo>
                    <a:pt x="573967" y="19623"/>
                  </a:lnTo>
                  <a:lnTo>
                    <a:pt x="516708" y="13538"/>
                  </a:lnTo>
                  <a:lnTo>
                    <a:pt x="468434" y="11420"/>
                  </a:lnTo>
                  <a:lnTo>
                    <a:pt x="418255" y="10792"/>
                  </a:lnTo>
                  <a:lnTo>
                    <a:pt x="358785" y="10580"/>
                  </a:lnTo>
                  <a:lnTo>
                    <a:pt x="296389" y="10538"/>
                  </a:lnTo>
                  <a:lnTo>
                    <a:pt x="236144" y="10530"/>
                  </a:lnTo>
                  <a:lnTo>
                    <a:pt x="179183" y="10528"/>
                  </a:lnTo>
                  <a:lnTo>
                    <a:pt x="122872" y="10528"/>
                  </a:lnTo>
                  <a:lnTo>
                    <a:pt x="60622" y="93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748974" y="205305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575417" y="2768994"/>
            <a:ext cx="4088708" cy="696908"/>
            <a:chOff x="575417" y="2768994"/>
            <a:chExt cx="4088708" cy="696908"/>
          </a:xfrm>
        </p:grpSpPr>
        <p:sp>
          <p:nvSpPr>
            <p:cNvPr id="112" name="Freeform 111"/>
            <p:cNvSpPr/>
            <p:nvPr/>
          </p:nvSpPr>
          <p:spPr>
            <a:xfrm>
              <a:off x="575417" y="2853222"/>
              <a:ext cx="277392" cy="491031"/>
            </a:xfrm>
            <a:custGeom>
              <a:avLst/>
              <a:gdLst/>
              <a:ahLst/>
              <a:cxnLst/>
              <a:rect l="0" t="0" r="0" b="0"/>
              <a:pathLst>
                <a:path w="277392" h="491031">
                  <a:moveTo>
                    <a:pt x="45764" y="105285"/>
                  </a:moveTo>
                  <a:lnTo>
                    <a:pt x="45764" y="154216"/>
                  </a:lnTo>
                  <a:lnTo>
                    <a:pt x="48883" y="202062"/>
                  </a:lnTo>
                  <a:lnTo>
                    <a:pt x="54097" y="253283"/>
                  </a:lnTo>
                  <a:lnTo>
                    <a:pt x="55642" y="308624"/>
                  </a:lnTo>
                  <a:lnTo>
                    <a:pt x="56100" y="366355"/>
                  </a:lnTo>
                  <a:lnTo>
                    <a:pt x="56235" y="420505"/>
                  </a:lnTo>
                  <a:lnTo>
                    <a:pt x="56275" y="470475"/>
                  </a:lnTo>
                  <a:lnTo>
                    <a:pt x="55115" y="491030"/>
                  </a:lnTo>
                  <a:lnTo>
                    <a:pt x="53168" y="489960"/>
                  </a:lnTo>
                  <a:lnTo>
                    <a:pt x="50700" y="484568"/>
                  </a:lnTo>
                  <a:lnTo>
                    <a:pt x="45569" y="433886"/>
                  </a:lnTo>
                  <a:lnTo>
                    <a:pt x="38817" y="384623"/>
                  </a:lnTo>
                  <a:lnTo>
                    <a:pt x="35127" y="332981"/>
                  </a:lnTo>
                  <a:lnTo>
                    <a:pt x="28314" y="280635"/>
                  </a:lnTo>
                  <a:lnTo>
                    <a:pt x="24606" y="228081"/>
                  </a:lnTo>
                  <a:lnTo>
                    <a:pt x="16618" y="177804"/>
                  </a:lnTo>
                  <a:lnTo>
                    <a:pt x="0" y="117045"/>
                  </a:lnTo>
                  <a:lnTo>
                    <a:pt x="749" y="79004"/>
                  </a:lnTo>
                  <a:lnTo>
                    <a:pt x="8379" y="43686"/>
                  </a:lnTo>
                  <a:lnTo>
                    <a:pt x="20960" y="24875"/>
                  </a:lnTo>
                  <a:lnTo>
                    <a:pt x="29228" y="16584"/>
                  </a:lnTo>
                  <a:lnTo>
                    <a:pt x="50893" y="7371"/>
                  </a:lnTo>
                  <a:lnTo>
                    <a:pt x="108518" y="1456"/>
                  </a:lnTo>
                  <a:lnTo>
                    <a:pt x="170665" y="5406"/>
                  </a:lnTo>
                  <a:lnTo>
                    <a:pt x="231794" y="712"/>
                  </a:lnTo>
                  <a:lnTo>
                    <a:pt x="27739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00124" y="3084849"/>
              <a:ext cx="189514" cy="57165"/>
            </a:xfrm>
            <a:custGeom>
              <a:avLst/>
              <a:gdLst/>
              <a:ahLst/>
              <a:cxnLst/>
              <a:rect l="0" t="0" r="0" b="0"/>
              <a:pathLst>
                <a:path w="189514" h="57165">
                  <a:moveTo>
                    <a:pt x="189513" y="0"/>
                  </a:moveTo>
                  <a:lnTo>
                    <a:pt x="183924" y="16768"/>
                  </a:lnTo>
                  <a:lnTo>
                    <a:pt x="178768" y="20538"/>
                  </a:lnTo>
                  <a:lnTo>
                    <a:pt x="171821" y="21880"/>
                  </a:lnTo>
                  <a:lnTo>
                    <a:pt x="163680" y="21606"/>
                  </a:lnTo>
                  <a:lnTo>
                    <a:pt x="108945" y="40916"/>
                  </a:lnTo>
                  <a:lnTo>
                    <a:pt x="61136" y="52288"/>
                  </a:lnTo>
                  <a:lnTo>
                    <a:pt x="31851" y="5716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58093" y="2884808"/>
              <a:ext cx="52643" cy="368498"/>
            </a:xfrm>
            <a:custGeom>
              <a:avLst/>
              <a:gdLst/>
              <a:ahLst/>
              <a:cxnLst/>
              <a:rect l="0" t="0" r="0" b="0"/>
              <a:pathLst>
                <a:path w="52643" h="368498">
                  <a:moveTo>
                    <a:pt x="0" y="0"/>
                  </a:moveTo>
                  <a:lnTo>
                    <a:pt x="11453" y="57264"/>
                  </a:lnTo>
                  <a:lnTo>
                    <a:pt x="21331" y="109774"/>
                  </a:lnTo>
                  <a:lnTo>
                    <a:pt x="31667" y="166666"/>
                  </a:lnTo>
                  <a:lnTo>
                    <a:pt x="39018" y="220568"/>
                  </a:lnTo>
                  <a:lnTo>
                    <a:pt x="44316" y="273584"/>
                  </a:lnTo>
                  <a:lnTo>
                    <a:pt x="50175" y="323217"/>
                  </a:lnTo>
                  <a:lnTo>
                    <a:pt x="52642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147606" y="3179606"/>
              <a:ext cx="21058" cy="73700"/>
            </a:xfrm>
            <a:custGeom>
              <a:avLst/>
              <a:gdLst/>
              <a:ahLst/>
              <a:cxnLst/>
              <a:rect l="0" t="0" r="0" b="0"/>
              <a:pathLst>
                <a:path w="21058" h="73700">
                  <a:moveTo>
                    <a:pt x="0" y="0"/>
                  </a:moveTo>
                  <a:lnTo>
                    <a:pt x="18211" y="57753"/>
                  </a:lnTo>
                  <a:lnTo>
                    <a:pt x="21057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137077" y="300062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137077" y="3000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252891" y="3061231"/>
              <a:ext cx="123362" cy="404671"/>
            </a:xfrm>
            <a:custGeom>
              <a:avLst/>
              <a:gdLst/>
              <a:ahLst/>
              <a:cxnLst/>
              <a:rect l="0" t="0" r="0" b="0"/>
              <a:pathLst>
                <a:path w="123362" h="404671">
                  <a:moveTo>
                    <a:pt x="0" y="139432"/>
                  </a:moveTo>
                  <a:lnTo>
                    <a:pt x="17958" y="195646"/>
                  </a:lnTo>
                  <a:lnTo>
                    <a:pt x="31666" y="257337"/>
                  </a:lnTo>
                  <a:lnTo>
                    <a:pt x="45639" y="320259"/>
                  </a:lnTo>
                  <a:lnTo>
                    <a:pt x="57325" y="376579"/>
                  </a:lnTo>
                  <a:lnTo>
                    <a:pt x="55503" y="400418"/>
                  </a:lnTo>
                  <a:lnTo>
                    <a:pt x="53380" y="404670"/>
                  </a:lnTo>
                  <a:lnTo>
                    <a:pt x="50794" y="403994"/>
                  </a:lnTo>
                  <a:lnTo>
                    <a:pt x="44802" y="393886"/>
                  </a:lnTo>
                  <a:lnTo>
                    <a:pt x="36021" y="367294"/>
                  </a:lnTo>
                  <a:lnTo>
                    <a:pt x="29342" y="316979"/>
                  </a:lnTo>
                  <a:lnTo>
                    <a:pt x="22693" y="256391"/>
                  </a:lnTo>
                  <a:lnTo>
                    <a:pt x="15952" y="205412"/>
                  </a:lnTo>
                  <a:lnTo>
                    <a:pt x="4364" y="143020"/>
                  </a:lnTo>
                  <a:lnTo>
                    <a:pt x="1293" y="92792"/>
                  </a:lnTo>
                  <a:lnTo>
                    <a:pt x="2722" y="44374"/>
                  </a:lnTo>
                  <a:lnTo>
                    <a:pt x="11348" y="22705"/>
                  </a:lnTo>
                  <a:lnTo>
                    <a:pt x="26100" y="8394"/>
                  </a:lnTo>
                  <a:lnTo>
                    <a:pt x="34948" y="2941"/>
                  </a:lnTo>
                  <a:lnTo>
                    <a:pt x="57256" y="0"/>
                  </a:lnTo>
                  <a:lnTo>
                    <a:pt x="80429" y="3763"/>
                  </a:lnTo>
                  <a:lnTo>
                    <a:pt x="98527" y="13234"/>
                  </a:lnTo>
                  <a:lnTo>
                    <a:pt x="111250" y="28362"/>
                  </a:lnTo>
                  <a:lnTo>
                    <a:pt x="119634" y="47954"/>
                  </a:lnTo>
                  <a:lnTo>
                    <a:pt x="123361" y="72259"/>
                  </a:lnTo>
                  <a:lnTo>
                    <a:pt x="118778" y="95539"/>
                  </a:lnTo>
                  <a:lnTo>
                    <a:pt x="114280" y="106661"/>
                  </a:lnTo>
                  <a:lnTo>
                    <a:pt x="99924" y="122137"/>
                  </a:lnTo>
                  <a:lnTo>
                    <a:pt x="91182" y="127902"/>
                  </a:lnTo>
                  <a:lnTo>
                    <a:pt x="68991" y="131188"/>
                  </a:lnTo>
                  <a:lnTo>
                    <a:pt x="21057" y="1289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789844" y="2832165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0" y="0"/>
                  </a:moveTo>
                  <a:lnTo>
                    <a:pt x="11453" y="48931"/>
                  </a:lnTo>
                  <a:lnTo>
                    <a:pt x="21331" y="99896"/>
                  </a:lnTo>
                  <a:lnTo>
                    <a:pt x="31667" y="162570"/>
                  </a:lnTo>
                  <a:lnTo>
                    <a:pt x="38641" y="206784"/>
                  </a:lnTo>
                  <a:lnTo>
                    <a:pt x="49144" y="264561"/>
                  </a:lnTo>
                  <a:lnTo>
                    <a:pt x="58495" y="317555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695088" y="3000621"/>
              <a:ext cx="284270" cy="52644"/>
            </a:xfrm>
            <a:custGeom>
              <a:avLst/>
              <a:gdLst/>
              <a:ahLst/>
              <a:cxnLst/>
              <a:rect l="0" t="0" r="0" b="0"/>
              <a:pathLst>
                <a:path w="284270" h="52644">
                  <a:moveTo>
                    <a:pt x="284269" y="0"/>
                  </a:moveTo>
                  <a:lnTo>
                    <a:pt x="228055" y="16789"/>
                  </a:lnTo>
                  <a:lnTo>
                    <a:pt x="166364" y="20214"/>
                  </a:lnTo>
                  <a:lnTo>
                    <a:pt x="103442" y="26480"/>
                  </a:lnTo>
                  <a:lnTo>
                    <a:pt x="40138" y="4236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015882" y="2768994"/>
              <a:ext cx="405673" cy="452727"/>
            </a:xfrm>
            <a:custGeom>
              <a:avLst/>
              <a:gdLst/>
              <a:ahLst/>
              <a:cxnLst/>
              <a:rect l="0" t="0" r="0" b="0"/>
              <a:pathLst>
                <a:path w="405673" h="452727">
                  <a:moveTo>
                    <a:pt x="5589" y="0"/>
                  </a:moveTo>
                  <a:lnTo>
                    <a:pt x="0" y="16768"/>
                  </a:lnTo>
                  <a:lnTo>
                    <a:pt x="4442" y="68347"/>
                  </a:lnTo>
                  <a:lnTo>
                    <a:pt x="19938" y="125637"/>
                  </a:lnTo>
                  <a:lnTo>
                    <a:pt x="30248" y="174487"/>
                  </a:lnTo>
                  <a:lnTo>
                    <a:pt x="40712" y="233414"/>
                  </a:lnTo>
                  <a:lnTo>
                    <a:pt x="51221" y="284149"/>
                  </a:lnTo>
                  <a:lnTo>
                    <a:pt x="61743" y="345585"/>
                  </a:lnTo>
                  <a:lnTo>
                    <a:pt x="66681" y="404473"/>
                  </a:lnTo>
                  <a:lnTo>
                    <a:pt x="62555" y="447787"/>
                  </a:lnTo>
                  <a:lnTo>
                    <a:pt x="61114" y="450603"/>
                  </a:lnTo>
                  <a:lnTo>
                    <a:pt x="52419" y="399281"/>
                  </a:lnTo>
                  <a:lnTo>
                    <a:pt x="62824" y="347335"/>
                  </a:lnTo>
                  <a:lnTo>
                    <a:pt x="84398" y="306476"/>
                  </a:lnTo>
                  <a:lnTo>
                    <a:pt x="97547" y="289850"/>
                  </a:lnTo>
                  <a:lnTo>
                    <a:pt x="106669" y="285650"/>
                  </a:lnTo>
                  <a:lnTo>
                    <a:pt x="129282" y="284103"/>
                  </a:lnTo>
                  <a:lnTo>
                    <a:pt x="148691" y="290435"/>
                  </a:lnTo>
                  <a:lnTo>
                    <a:pt x="165116" y="302218"/>
                  </a:lnTo>
                  <a:lnTo>
                    <a:pt x="180215" y="319153"/>
                  </a:lnTo>
                  <a:lnTo>
                    <a:pt x="196280" y="354007"/>
                  </a:lnTo>
                  <a:lnTo>
                    <a:pt x="206123" y="400687"/>
                  </a:lnTo>
                  <a:lnTo>
                    <a:pt x="210638" y="402826"/>
                  </a:lnTo>
                  <a:lnTo>
                    <a:pt x="215988" y="401912"/>
                  </a:lnTo>
                  <a:lnTo>
                    <a:pt x="228171" y="391537"/>
                  </a:lnTo>
                  <a:lnTo>
                    <a:pt x="264317" y="354721"/>
                  </a:lnTo>
                  <a:lnTo>
                    <a:pt x="320623" y="324989"/>
                  </a:lnTo>
                  <a:lnTo>
                    <a:pt x="347197" y="307383"/>
                  </a:lnTo>
                  <a:lnTo>
                    <a:pt x="359406" y="291033"/>
                  </a:lnTo>
                  <a:lnTo>
                    <a:pt x="364300" y="281760"/>
                  </a:lnTo>
                  <a:lnTo>
                    <a:pt x="366617" y="258978"/>
                  </a:lnTo>
                  <a:lnTo>
                    <a:pt x="365598" y="246351"/>
                  </a:lnTo>
                  <a:lnTo>
                    <a:pt x="361408" y="236764"/>
                  </a:lnTo>
                  <a:lnTo>
                    <a:pt x="347395" y="222992"/>
                  </a:lnTo>
                  <a:lnTo>
                    <a:pt x="319774" y="208662"/>
                  </a:lnTo>
                  <a:lnTo>
                    <a:pt x="299645" y="206992"/>
                  </a:lnTo>
                  <a:lnTo>
                    <a:pt x="279000" y="211320"/>
                  </a:lnTo>
                  <a:lnTo>
                    <a:pt x="226644" y="239669"/>
                  </a:lnTo>
                  <a:lnTo>
                    <a:pt x="211850" y="256259"/>
                  </a:lnTo>
                  <a:lnTo>
                    <a:pt x="202546" y="276500"/>
                  </a:lnTo>
                  <a:lnTo>
                    <a:pt x="198477" y="314203"/>
                  </a:lnTo>
                  <a:lnTo>
                    <a:pt x="201671" y="341247"/>
                  </a:lnTo>
                  <a:lnTo>
                    <a:pt x="213230" y="365745"/>
                  </a:lnTo>
                  <a:lnTo>
                    <a:pt x="243656" y="404479"/>
                  </a:lnTo>
                  <a:lnTo>
                    <a:pt x="270710" y="421793"/>
                  </a:lnTo>
                  <a:lnTo>
                    <a:pt x="313632" y="436954"/>
                  </a:lnTo>
                  <a:lnTo>
                    <a:pt x="369771" y="444281"/>
                  </a:lnTo>
                  <a:lnTo>
                    <a:pt x="405672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755939" y="2837591"/>
              <a:ext cx="213098" cy="436772"/>
            </a:xfrm>
            <a:custGeom>
              <a:avLst/>
              <a:gdLst/>
              <a:ahLst/>
              <a:cxnLst/>
              <a:rect l="0" t="0" r="0" b="0"/>
              <a:pathLst>
                <a:path w="213098" h="436772">
                  <a:moveTo>
                    <a:pt x="107812" y="436771"/>
                  </a:moveTo>
                  <a:lnTo>
                    <a:pt x="96633" y="425593"/>
                  </a:lnTo>
                  <a:lnTo>
                    <a:pt x="91145" y="407627"/>
                  </a:lnTo>
                  <a:lnTo>
                    <a:pt x="86163" y="344459"/>
                  </a:lnTo>
                  <a:lnTo>
                    <a:pt x="72296" y="289162"/>
                  </a:lnTo>
                  <a:lnTo>
                    <a:pt x="57124" y="240957"/>
                  </a:lnTo>
                  <a:lnTo>
                    <a:pt x="41517" y="178553"/>
                  </a:lnTo>
                  <a:lnTo>
                    <a:pt x="26000" y="116790"/>
                  </a:lnTo>
                  <a:lnTo>
                    <a:pt x="4737" y="58317"/>
                  </a:lnTo>
                  <a:lnTo>
                    <a:pt x="491" y="44088"/>
                  </a:lnTo>
                  <a:lnTo>
                    <a:pt x="0" y="32263"/>
                  </a:lnTo>
                  <a:lnTo>
                    <a:pt x="5693" y="12885"/>
                  </a:lnTo>
                  <a:lnTo>
                    <a:pt x="12826" y="6781"/>
                  </a:lnTo>
                  <a:lnTo>
                    <a:pt x="33231" y="0"/>
                  </a:lnTo>
                  <a:lnTo>
                    <a:pt x="89758" y="3622"/>
                  </a:lnTo>
                  <a:lnTo>
                    <a:pt x="132878" y="10903"/>
                  </a:lnTo>
                  <a:lnTo>
                    <a:pt x="173341" y="27879"/>
                  </a:lnTo>
                  <a:lnTo>
                    <a:pt x="197028" y="41487"/>
                  </a:lnTo>
                  <a:lnTo>
                    <a:pt x="213097" y="472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747937" y="3089601"/>
              <a:ext cx="178986" cy="16306"/>
            </a:xfrm>
            <a:custGeom>
              <a:avLst/>
              <a:gdLst/>
              <a:ahLst/>
              <a:cxnLst/>
              <a:rect l="0" t="0" r="0" b="0"/>
              <a:pathLst>
                <a:path w="178986" h="16306">
                  <a:moveTo>
                    <a:pt x="178985" y="16305"/>
                  </a:moveTo>
                  <a:lnTo>
                    <a:pt x="141507" y="7972"/>
                  </a:lnTo>
                  <a:lnTo>
                    <a:pt x="82499" y="0"/>
                  </a:lnTo>
                  <a:lnTo>
                    <a:pt x="28688" y="4289"/>
                  </a:lnTo>
                  <a:lnTo>
                    <a:pt x="0" y="57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038935" y="3120185"/>
              <a:ext cx="119615" cy="180703"/>
            </a:xfrm>
            <a:custGeom>
              <a:avLst/>
              <a:gdLst/>
              <a:ahLst/>
              <a:cxnLst/>
              <a:rect l="0" t="0" r="0" b="0"/>
              <a:pathLst>
                <a:path w="119615" h="180703">
                  <a:moveTo>
                    <a:pt x="3800" y="17307"/>
                  </a:moveTo>
                  <a:lnTo>
                    <a:pt x="3800" y="66238"/>
                  </a:lnTo>
                  <a:lnTo>
                    <a:pt x="9389" y="119779"/>
                  </a:lnTo>
                  <a:lnTo>
                    <a:pt x="22928" y="162980"/>
                  </a:lnTo>
                  <a:lnTo>
                    <a:pt x="34139" y="179927"/>
                  </a:lnTo>
                  <a:lnTo>
                    <a:pt x="36894" y="180702"/>
                  </a:lnTo>
                  <a:lnTo>
                    <a:pt x="37561" y="176540"/>
                  </a:lnTo>
                  <a:lnTo>
                    <a:pt x="30226" y="141827"/>
                  </a:lnTo>
                  <a:lnTo>
                    <a:pt x="5778" y="87647"/>
                  </a:lnTo>
                  <a:lnTo>
                    <a:pt x="0" y="61437"/>
                  </a:lnTo>
                  <a:lnTo>
                    <a:pt x="1331" y="34191"/>
                  </a:lnTo>
                  <a:lnTo>
                    <a:pt x="5664" y="23883"/>
                  </a:lnTo>
                  <a:lnTo>
                    <a:pt x="19836" y="9311"/>
                  </a:lnTo>
                  <a:lnTo>
                    <a:pt x="40953" y="2055"/>
                  </a:lnTo>
                  <a:lnTo>
                    <a:pt x="64766" y="0"/>
                  </a:lnTo>
                  <a:lnTo>
                    <a:pt x="119614" y="67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261180" y="3126637"/>
              <a:ext cx="202696" cy="180686"/>
            </a:xfrm>
            <a:custGeom>
              <a:avLst/>
              <a:gdLst/>
              <a:ahLst/>
              <a:cxnLst/>
              <a:rect l="0" t="0" r="0" b="0"/>
              <a:pathLst>
                <a:path w="202696" h="180686">
                  <a:moveTo>
                    <a:pt x="118467" y="74026"/>
                  </a:moveTo>
                  <a:lnTo>
                    <a:pt x="99339" y="21321"/>
                  </a:lnTo>
                  <a:lnTo>
                    <a:pt x="88129" y="5368"/>
                  </a:lnTo>
                  <a:lnTo>
                    <a:pt x="79525" y="1348"/>
                  </a:lnTo>
                  <a:lnTo>
                    <a:pt x="57486" y="0"/>
                  </a:lnTo>
                  <a:lnTo>
                    <a:pt x="47397" y="3618"/>
                  </a:lnTo>
                  <a:lnTo>
                    <a:pt x="29948" y="16997"/>
                  </a:lnTo>
                  <a:lnTo>
                    <a:pt x="12561" y="44260"/>
                  </a:lnTo>
                  <a:lnTo>
                    <a:pt x="0" y="74565"/>
                  </a:lnTo>
                  <a:lnTo>
                    <a:pt x="48" y="116950"/>
                  </a:lnTo>
                  <a:lnTo>
                    <a:pt x="7471" y="155374"/>
                  </a:lnTo>
                  <a:lnTo>
                    <a:pt x="12884" y="164523"/>
                  </a:lnTo>
                  <a:lnTo>
                    <a:pt x="28257" y="177807"/>
                  </a:lnTo>
                  <a:lnTo>
                    <a:pt x="37270" y="180648"/>
                  </a:lnTo>
                  <a:lnTo>
                    <a:pt x="56643" y="180685"/>
                  </a:lnTo>
                  <a:lnTo>
                    <a:pt x="65553" y="175547"/>
                  </a:lnTo>
                  <a:lnTo>
                    <a:pt x="81692" y="157361"/>
                  </a:lnTo>
                  <a:lnTo>
                    <a:pt x="110685" y="95004"/>
                  </a:lnTo>
                  <a:lnTo>
                    <a:pt x="116930" y="53907"/>
                  </a:lnTo>
                  <a:lnTo>
                    <a:pt x="127908" y="95690"/>
                  </a:lnTo>
                  <a:lnTo>
                    <a:pt x="157853" y="133305"/>
                  </a:lnTo>
                  <a:lnTo>
                    <a:pt x="174576" y="141317"/>
                  </a:lnTo>
                  <a:lnTo>
                    <a:pt x="202695" y="147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523043" y="3113490"/>
              <a:ext cx="172460" cy="189371"/>
            </a:xfrm>
            <a:custGeom>
              <a:avLst/>
              <a:gdLst/>
              <a:ahLst/>
              <a:cxnLst/>
              <a:rect l="0" t="0" r="0" b="0"/>
              <a:pathLst>
                <a:path w="172460" h="189371">
                  <a:moveTo>
                    <a:pt x="109288" y="24002"/>
                  </a:moveTo>
                  <a:lnTo>
                    <a:pt x="91308" y="8361"/>
                  </a:lnTo>
                  <a:lnTo>
                    <a:pt x="74391" y="283"/>
                  </a:lnTo>
                  <a:lnTo>
                    <a:pt x="66136" y="0"/>
                  </a:lnTo>
                  <a:lnTo>
                    <a:pt x="50725" y="5925"/>
                  </a:lnTo>
                  <a:lnTo>
                    <a:pt x="28895" y="22415"/>
                  </a:lnTo>
                  <a:lnTo>
                    <a:pt x="13198" y="47708"/>
                  </a:lnTo>
                  <a:lnTo>
                    <a:pt x="1138" y="77429"/>
                  </a:lnTo>
                  <a:lnTo>
                    <a:pt x="0" y="98050"/>
                  </a:lnTo>
                  <a:lnTo>
                    <a:pt x="4564" y="118913"/>
                  </a:lnTo>
                  <a:lnTo>
                    <a:pt x="20287" y="149220"/>
                  </a:lnTo>
                  <a:lnTo>
                    <a:pt x="33077" y="165832"/>
                  </a:lnTo>
                  <a:lnTo>
                    <a:pt x="52800" y="177895"/>
                  </a:lnTo>
                  <a:lnTo>
                    <a:pt x="77163" y="185985"/>
                  </a:lnTo>
                  <a:lnTo>
                    <a:pt x="116017" y="189370"/>
                  </a:lnTo>
                  <a:lnTo>
                    <a:pt x="172459" y="1819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790259" y="2842694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5589" y="16768"/>
                  </a:lnTo>
                  <a:lnTo>
                    <a:pt x="5213" y="34358"/>
                  </a:lnTo>
                  <a:lnTo>
                    <a:pt x="1030" y="85426"/>
                  </a:lnTo>
                  <a:lnTo>
                    <a:pt x="305" y="134756"/>
                  </a:lnTo>
                  <a:lnTo>
                    <a:pt x="90" y="192006"/>
                  </a:lnTo>
                  <a:lnTo>
                    <a:pt x="5616" y="247833"/>
                  </a:lnTo>
                  <a:lnTo>
                    <a:pt x="14662" y="295830"/>
                  </a:lnTo>
                  <a:lnTo>
                    <a:pt x="28199" y="358866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716559" y="3047198"/>
              <a:ext cx="200043" cy="27124"/>
            </a:xfrm>
            <a:custGeom>
              <a:avLst/>
              <a:gdLst/>
              <a:ahLst/>
              <a:cxnLst/>
              <a:rect l="0" t="0" r="0" b="0"/>
              <a:pathLst>
                <a:path w="200043" h="27124">
                  <a:moveTo>
                    <a:pt x="200042" y="6066"/>
                  </a:moveTo>
                  <a:lnTo>
                    <a:pt x="166420" y="0"/>
                  </a:lnTo>
                  <a:lnTo>
                    <a:pt x="114718" y="4521"/>
                  </a:lnTo>
                  <a:lnTo>
                    <a:pt x="52715" y="14268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021886" y="3116435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3119" y="54144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042943" y="300062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134536" y="3095378"/>
              <a:ext cx="174755" cy="165574"/>
            </a:xfrm>
            <a:custGeom>
              <a:avLst/>
              <a:gdLst/>
              <a:ahLst/>
              <a:cxnLst/>
              <a:rect l="0" t="0" r="0" b="0"/>
              <a:pathLst>
                <a:path w="174755" h="165574">
                  <a:moveTo>
                    <a:pt x="87391" y="0"/>
                  </a:moveTo>
                  <a:lnTo>
                    <a:pt x="43429" y="20243"/>
                  </a:lnTo>
                  <a:lnTo>
                    <a:pt x="18733" y="50581"/>
                  </a:lnTo>
                  <a:lnTo>
                    <a:pt x="2187" y="83617"/>
                  </a:lnTo>
                  <a:lnTo>
                    <a:pt x="0" y="105013"/>
                  </a:lnTo>
                  <a:lnTo>
                    <a:pt x="4097" y="125051"/>
                  </a:lnTo>
                  <a:lnTo>
                    <a:pt x="13717" y="141756"/>
                  </a:lnTo>
                  <a:lnTo>
                    <a:pt x="28911" y="153860"/>
                  </a:lnTo>
                  <a:lnTo>
                    <a:pt x="48532" y="161969"/>
                  </a:lnTo>
                  <a:lnTo>
                    <a:pt x="72850" y="165573"/>
                  </a:lnTo>
                  <a:lnTo>
                    <a:pt x="93017" y="160936"/>
                  </a:lnTo>
                  <a:lnTo>
                    <a:pt x="147937" y="125682"/>
                  </a:lnTo>
                  <a:lnTo>
                    <a:pt x="162264" y="110841"/>
                  </a:lnTo>
                  <a:lnTo>
                    <a:pt x="172530" y="92546"/>
                  </a:lnTo>
                  <a:lnTo>
                    <a:pt x="174754" y="72717"/>
                  </a:lnTo>
                  <a:lnTo>
                    <a:pt x="170673" y="52206"/>
                  </a:lnTo>
                  <a:lnTo>
                    <a:pt x="156391" y="24437"/>
                  </a:lnTo>
                  <a:lnTo>
                    <a:pt x="140034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390383" y="3058257"/>
              <a:ext cx="273742" cy="205315"/>
            </a:xfrm>
            <a:custGeom>
              <a:avLst/>
              <a:gdLst/>
              <a:ahLst/>
              <a:cxnLst/>
              <a:rect l="0" t="0" r="0" b="0"/>
              <a:pathLst>
                <a:path w="273742" h="205315">
                  <a:moveTo>
                    <a:pt x="0" y="110820"/>
                  </a:moveTo>
                  <a:lnTo>
                    <a:pt x="8333" y="148298"/>
                  </a:lnTo>
                  <a:lnTo>
                    <a:pt x="16305" y="205183"/>
                  </a:lnTo>
                  <a:lnTo>
                    <a:pt x="15550" y="205314"/>
                  </a:lnTo>
                  <a:lnTo>
                    <a:pt x="13876" y="201892"/>
                  </a:lnTo>
                  <a:lnTo>
                    <a:pt x="10969" y="138685"/>
                  </a:lnTo>
                  <a:lnTo>
                    <a:pt x="16205" y="77070"/>
                  </a:lnTo>
                  <a:lnTo>
                    <a:pt x="29674" y="29414"/>
                  </a:lnTo>
                  <a:lnTo>
                    <a:pt x="40874" y="11859"/>
                  </a:lnTo>
                  <a:lnTo>
                    <a:pt x="50646" y="6242"/>
                  </a:lnTo>
                  <a:lnTo>
                    <a:pt x="77102" y="0"/>
                  </a:lnTo>
                  <a:lnTo>
                    <a:pt x="119291" y="2076"/>
                  </a:lnTo>
                  <a:lnTo>
                    <a:pt x="155839" y="15689"/>
                  </a:lnTo>
                  <a:lnTo>
                    <a:pt x="198459" y="49655"/>
                  </a:lnTo>
                  <a:lnTo>
                    <a:pt x="237975" y="106145"/>
                  </a:lnTo>
                  <a:lnTo>
                    <a:pt x="267414" y="164941"/>
                  </a:lnTo>
                  <a:lnTo>
                    <a:pt x="273741" y="1845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1347647" y="3586281"/>
            <a:ext cx="5243193" cy="878669"/>
            <a:chOff x="1347647" y="3586281"/>
            <a:chExt cx="5243193" cy="878669"/>
          </a:xfrm>
        </p:grpSpPr>
        <p:sp>
          <p:nvSpPr>
            <p:cNvPr id="134" name="Freeform 133"/>
            <p:cNvSpPr/>
            <p:nvPr/>
          </p:nvSpPr>
          <p:spPr>
            <a:xfrm>
              <a:off x="1573208" y="3979772"/>
              <a:ext cx="27124" cy="421140"/>
            </a:xfrm>
            <a:custGeom>
              <a:avLst/>
              <a:gdLst/>
              <a:ahLst/>
              <a:cxnLst/>
              <a:rect l="0" t="0" r="0" b="0"/>
              <a:pathLst>
                <a:path w="27124" h="421140">
                  <a:moveTo>
                    <a:pt x="6066" y="0"/>
                  </a:moveTo>
                  <a:lnTo>
                    <a:pt x="2947" y="42691"/>
                  </a:lnTo>
                  <a:lnTo>
                    <a:pt x="0" y="64597"/>
                  </a:lnTo>
                  <a:lnTo>
                    <a:pt x="4521" y="119907"/>
                  </a:lnTo>
                  <a:lnTo>
                    <a:pt x="5761" y="181223"/>
                  </a:lnTo>
                  <a:lnTo>
                    <a:pt x="11565" y="235410"/>
                  </a:lnTo>
                  <a:lnTo>
                    <a:pt x="14359" y="278542"/>
                  </a:lnTo>
                  <a:lnTo>
                    <a:pt x="19052" y="339504"/>
                  </a:lnTo>
                  <a:lnTo>
                    <a:pt x="24732" y="384083"/>
                  </a:lnTo>
                  <a:lnTo>
                    <a:pt x="27123" y="4211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347647" y="3958715"/>
              <a:ext cx="473784" cy="84229"/>
            </a:xfrm>
            <a:custGeom>
              <a:avLst/>
              <a:gdLst/>
              <a:ahLst/>
              <a:cxnLst/>
              <a:rect l="0" t="0" r="0" b="0"/>
              <a:pathLst>
                <a:path w="473784" h="84229">
                  <a:moveTo>
                    <a:pt x="473783" y="0"/>
                  </a:moveTo>
                  <a:lnTo>
                    <a:pt x="462604" y="11178"/>
                  </a:lnTo>
                  <a:lnTo>
                    <a:pt x="455802" y="13301"/>
                  </a:lnTo>
                  <a:lnTo>
                    <a:pt x="404041" y="16714"/>
                  </a:lnTo>
                  <a:lnTo>
                    <a:pt x="351515" y="21369"/>
                  </a:lnTo>
                  <a:lnTo>
                    <a:pt x="299892" y="29220"/>
                  </a:lnTo>
                  <a:lnTo>
                    <a:pt x="245242" y="36707"/>
                  </a:lnTo>
                  <a:lnTo>
                    <a:pt x="194717" y="40512"/>
                  </a:lnTo>
                  <a:lnTo>
                    <a:pt x="140882" y="47228"/>
                  </a:lnTo>
                  <a:lnTo>
                    <a:pt x="85930" y="45507"/>
                  </a:lnTo>
                  <a:lnTo>
                    <a:pt x="46258" y="52348"/>
                  </a:lnTo>
                  <a:lnTo>
                    <a:pt x="15266" y="6750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876267" y="3958715"/>
              <a:ext cx="366304" cy="373020"/>
            </a:xfrm>
            <a:custGeom>
              <a:avLst/>
              <a:gdLst/>
              <a:ahLst/>
              <a:cxnLst/>
              <a:rect l="0" t="0" r="0" b="0"/>
              <a:pathLst>
                <a:path w="366304" h="373020">
                  <a:moveTo>
                    <a:pt x="8334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12588" y="150439"/>
                  </a:lnTo>
                  <a:lnTo>
                    <a:pt x="17003" y="205881"/>
                  </a:lnTo>
                  <a:lnTo>
                    <a:pt x="18311" y="259353"/>
                  </a:lnTo>
                  <a:lnTo>
                    <a:pt x="25989" y="322588"/>
                  </a:lnTo>
                  <a:lnTo>
                    <a:pt x="27213" y="363603"/>
                  </a:lnTo>
                  <a:lnTo>
                    <a:pt x="25599" y="365235"/>
                  </a:lnTo>
                  <a:lnTo>
                    <a:pt x="23353" y="362813"/>
                  </a:lnTo>
                  <a:lnTo>
                    <a:pt x="19453" y="304462"/>
                  </a:lnTo>
                  <a:lnTo>
                    <a:pt x="21465" y="278036"/>
                  </a:lnTo>
                  <a:lnTo>
                    <a:pt x="35751" y="244598"/>
                  </a:lnTo>
                  <a:lnTo>
                    <a:pt x="48205" y="227253"/>
                  </a:lnTo>
                  <a:lnTo>
                    <a:pt x="67778" y="217984"/>
                  </a:lnTo>
                  <a:lnTo>
                    <a:pt x="79549" y="215513"/>
                  </a:lnTo>
                  <a:lnTo>
                    <a:pt x="101986" y="219006"/>
                  </a:lnTo>
                  <a:lnTo>
                    <a:pt x="122487" y="229527"/>
                  </a:lnTo>
                  <a:lnTo>
                    <a:pt x="162071" y="274851"/>
                  </a:lnTo>
                  <a:lnTo>
                    <a:pt x="178018" y="305655"/>
                  </a:lnTo>
                  <a:lnTo>
                    <a:pt x="186651" y="347722"/>
                  </a:lnTo>
                  <a:lnTo>
                    <a:pt x="189213" y="347628"/>
                  </a:lnTo>
                  <a:lnTo>
                    <a:pt x="234596" y="301413"/>
                  </a:lnTo>
                  <a:lnTo>
                    <a:pt x="291981" y="252660"/>
                  </a:lnTo>
                  <a:lnTo>
                    <a:pt x="305195" y="237466"/>
                  </a:lnTo>
                  <a:lnTo>
                    <a:pt x="314967" y="219014"/>
                  </a:lnTo>
                  <a:lnTo>
                    <a:pt x="316971" y="199115"/>
                  </a:lnTo>
                  <a:lnTo>
                    <a:pt x="312792" y="179742"/>
                  </a:lnTo>
                  <a:lnTo>
                    <a:pt x="303136" y="163333"/>
                  </a:lnTo>
                  <a:lnTo>
                    <a:pt x="287925" y="151361"/>
                  </a:lnTo>
                  <a:lnTo>
                    <a:pt x="278956" y="146531"/>
                  </a:lnTo>
                  <a:lnTo>
                    <a:pt x="270637" y="145650"/>
                  </a:lnTo>
                  <a:lnTo>
                    <a:pt x="255154" y="150911"/>
                  </a:lnTo>
                  <a:lnTo>
                    <a:pt x="211986" y="186620"/>
                  </a:lnTo>
                  <a:lnTo>
                    <a:pt x="196447" y="212832"/>
                  </a:lnTo>
                  <a:lnTo>
                    <a:pt x="184434" y="242826"/>
                  </a:lnTo>
                  <a:lnTo>
                    <a:pt x="183307" y="263510"/>
                  </a:lnTo>
                  <a:lnTo>
                    <a:pt x="192115" y="305385"/>
                  </a:lnTo>
                  <a:lnTo>
                    <a:pt x="207327" y="331340"/>
                  </a:lnTo>
                  <a:lnTo>
                    <a:pt x="223117" y="343404"/>
                  </a:lnTo>
                  <a:lnTo>
                    <a:pt x="279337" y="364456"/>
                  </a:lnTo>
                  <a:lnTo>
                    <a:pt x="314019" y="373019"/>
                  </a:lnTo>
                  <a:lnTo>
                    <a:pt x="366303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507842" y="4066226"/>
              <a:ext cx="134812" cy="258588"/>
            </a:xfrm>
            <a:custGeom>
              <a:avLst/>
              <a:gdLst/>
              <a:ahLst/>
              <a:cxnLst/>
              <a:rect l="0" t="0" r="0" b="0"/>
              <a:pathLst>
                <a:path w="134812" h="258588">
                  <a:moveTo>
                    <a:pt x="8468" y="113587"/>
                  </a:moveTo>
                  <a:lnTo>
                    <a:pt x="23123" y="168728"/>
                  </a:lnTo>
                  <a:lnTo>
                    <a:pt x="29431" y="225691"/>
                  </a:lnTo>
                  <a:lnTo>
                    <a:pt x="36386" y="258587"/>
                  </a:lnTo>
                  <a:lnTo>
                    <a:pt x="37609" y="257047"/>
                  </a:lnTo>
                  <a:lnTo>
                    <a:pt x="38424" y="251341"/>
                  </a:lnTo>
                  <a:lnTo>
                    <a:pt x="25257" y="196968"/>
                  </a:lnTo>
                  <a:lnTo>
                    <a:pt x="8369" y="136728"/>
                  </a:lnTo>
                  <a:lnTo>
                    <a:pt x="0" y="87353"/>
                  </a:lnTo>
                  <a:lnTo>
                    <a:pt x="4139" y="46412"/>
                  </a:lnTo>
                  <a:lnTo>
                    <a:pt x="12784" y="24850"/>
                  </a:lnTo>
                  <a:lnTo>
                    <a:pt x="18364" y="15825"/>
                  </a:lnTo>
                  <a:lnTo>
                    <a:pt x="26764" y="9808"/>
                  </a:lnTo>
                  <a:lnTo>
                    <a:pt x="48575" y="3122"/>
                  </a:lnTo>
                  <a:lnTo>
                    <a:pt x="98366" y="0"/>
                  </a:lnTo>
                  <a:lnTo>
                    <a:pt x="134811" y="83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702031" y="4077007"/>
              <a:ext cx="161721" cy="197564"/>
            </a:xfrm>
            <a:custGeom>
              <a:avLst/>
              <a:gdLst/>
              <a:ahLst/>
              <a:cxnLst/>
              <a:rect l="0" t="0" r="0" b="0"/>
              <a:pathLst>
                <a:path w="161721" h="197564">
                  <a:moveTo>
                    <a:pt x="3792" y="113335"/>
                  </a:moveTo>
                  <a:lnTo>
                    <a:pt x="36244" y="119401"/>
                  </a:lnTo>
                  <a:lnTo>
                    <a:pt x="88134" y="108775"/>
                  </a:lnTo>
                  <a:lnTo>
                    <a:pt x="106009" y="96101"/>
                  </a:lnTo>
                  <a:lnTo>
                    <a:pt x="120581" y="78769"/>
                  </a:lnTo>
                  <a:lnTo>
                    <a:pt x="130958" y="59368"/>
                  </a:lnTo>
                  <a:lnTo>
                    <a:pt x="133230" y="39047"/>
                  </a:lnTo>
                  <a:lnTo>
                    <a:pt x="129170" y="19486"/>
                  </a:lnTo>
                  <a:lnTo>
                    <a:pt x="119567" y="2994"/>
                  </a:lnTo>
                  <a:lnTo>
                    <a:pt x="111391" y="0"/>
                  </a:lnTo>
                  <a:lnTo>
                    <a:pt x="89829" y="2912"/>
                  </a:lnTo>
                  <a:lnTo>
                    <a:pt x="34073" y="36907"/>
                  </a:lnTo>
                  <a:lnTo>
                    <a:pt x="19980" y="53631"/>
                  </a:lnTo>
                  <a:lnTo>
                    <a:pt x="1401" y="98552"/>
                  </a:lnTo>
                  <a:lnTo>
                    <a:pt x="0" y="121972"/>
                  </a:lnTo>
                  <a:lnTo>
                    <a:pt x="4447" y="142910"/>
                  </a:lnTo>
                  <a:lnTo>
                    <a:pt x="14222" y="160014"/>
                  </a:lnTo>
                  <a:lnTo>
                    <a:pt x="29485" y="172296"/>
                  </a:lnTo>
                  <a:lnTo>
                    <a:pt x="67879" y="189712"/>
                  </a:lnTo>
                  <a:lnTo>
                    <a:pt x="128060" y="196529"/>
                  </a:lnTo>
                  <a:lnTo>
                    <a:pt x="161720" y="1975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892879" y="4102851"/>
              <a:ext cx="160386" cy="157289"/>
            </a:xfrm>
            <a:custGeom>
              <a:avLst/>
              <a:gdLst/>
              <a:ahLst/>
              <a:cxnLst/>
              <a:rect l="0" t="0" r="0" b="0"/>
              <a:pathLst>
                <a:path w="160386" h="157289">
                  <a:moveTo>
                    <a:pt x="139328" y="34848"/>
                  </a:moveTo>
                  <a:lnTo>
                    <a:pt x="133738" y="18081"/>
                  </a:lnTo>
                  <a:lnTo>
                    <a:pt x="121636" y="6729"/>
                  </a:lnTo>
                  <a:lnTo>
                    <a:pt x="113495" y="2064"/>
                  </a:lnTo>
                  <a:lnTo>
                    <a:pt x="95091" y="0"/>
                  </a:lnTo>
                  <a:lnTo>
                    <a:pt x="54681" y="8207"/>
                  </a:lnTo>
                  <a:lnTo>
                    <a:pt x="23390" y="23315"/>
                  </a:lnTo>
                  <a:lnTo>
                    <a:pt x="8641" y="39081"/>
                  </a:lnTo>
                  <a:lnTo>
                    <a:pt x="3070" y="48199"/>
                  </a:lnTo>
                  <a:lnTo>
                    <a:pt x="0" y="67688"/>
                  </a:lnTo>
                  <a:lnTo>
                    <a:pt x="7561" y="108795"/>
                  </a:lnTo>
                  <a:lnTo>
                    <a:pt x="12879" y="116901"/>
                  </a:lnTo>
                  <a:lnTo>
                    <a:pt x="56472" y="148021"/>
                  </a:lnTo>
                  <a:lnTo>
                    <a:pt x="92681" y="157288"/>
                  </a:lnTo>
                  <a:lnTo>
                    <a:pt x="127456" y="154445"/>
                  </a:lnTo>
                  <a:lnTo>
                    <a:pt x="143020" y="146104"/>
                  </a:lnTo>
                  <a:lnTo>
                    <a:pt x="160385" y="1296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148020" y="4169285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9065" y="58617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137492" y="407452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232248" y="4089909"/>
              <a:ext cx="130328" cy="375041"/>
            </a:xfrm>
            <a:custGeom>
              <a:avLst/>
              <a:gdLst/>
              <a:ahLst/>
              <a:cxnLst/>
              <a:rect l="0" t="0" r="0" b="0"/>
              <a:pathLst>
                <a:path w="130328" h="375041">
                  <a:moveTo>
                    <a:pt x="0" y="100433"/>
                  </a:moveTo>
                  <a:lnTo>
                    <a:pt x="15641" y="127989"/>
                  </a:lnTo>
                  <a:lnTo>
                    <a:pt x="31209" y="184211"/>
                  </a:lnTo>
                  <a:lnTo>
                    <a:pt x="45549" y="246313"/>
                  </a:lnTo>
                  <a:lnTo>
                    <a:pt x="52411" y="306500"/>
                  </a:lnTo>
                  <a:lnTo>
                    <a:pt x="58294" y="348143"/>
                  </a:lnTo>
                  <a:lnTo>
                    <a:pt x="55934" y="371963"/>
                  </a:lnTo>
                  <a:lnTo>
                    <a:pt x="54837" y="375040"/>
                  </a:lnTo>
                  <a:lnTo>
                    <a:pt x="41318" y="314213"/>
                  </a:lnTo>
                  <a:lnTo>
                    <a:pt x="33508" y="255485"/>
                  </a:lnTo>
                  <a:lnTo>
                    <a:pt x="24730" y="196484"/>
                  </a:lnTo>
                  <a:lnTo>
                    <a:pt x="20975" y="142150"/>
                  </a:lnTo>
                  <a:lnTo>
                    <a:pt x="9819" y="83803"/>
                  </a:lnTo>
                  <a:lnTo>
                    <a:pt x="5534" y="60287"/>
                  </a:lnTo>
                  <a:lnTo>
                    <a:pt x="7529" y="38137"/>
                  </a:lnTo>
                  <a:lnTo>
                    <a:pt x="15435" y="19713"/>
                  </a:lnTo>
                  <a:lnTo>
                    <a:pt x="20818" y="11524"/>
                  </a:lnTo>
                  <a:lnTo>
                    <a:pt x="29087" y="6066"/>
                  </a:lnTo>
                  <a:lnTo>
                    <a:pt x="50752" y="0"/>
                  </a:lnTo>
                  <a:lnTo>
                    <a:pt x="60741" y="722"/>
                  </a:lnTo>
                  <a:lnTo>
                    <a:pt x="78079" y="7764"/>
                  </a:lnTo>
                  <a:lnTo>
                    <a:pt x="100994" y="24882"/>
                  </a:lnTo>
                  <a:lnTo>
                    <a:pt x="117012" y="50361"/>
                  </a:lnTo>
                  <a:lnTo>
                    <a:pt x="129167" y="80138"/>
                  </a:lnTo>
                  <a:lnTo>
                    <a:pt x="130327" y="100772"/>
                  </a:lnTo>
                  <a:lnTo>
                    <a:pt x="125774" y="120470"/>
                  </a:lnTo>
                  <a:lnTo>
                    <a:pt x="115951" y="137024"/>
                  </a:lnTo>
                  <a:lnTo>
                    <a:pt x="100667" y="149061"/>
                  </a:lnTo>
                  <a:lnTo>
                    <a:pt x="91678" y="153909"/>
                  </a:lnTo>
                  <a:lnTo>
                    <a:pt x="75451" y="156175"/>
                  </a:lnTo>
                  <a:lnTo>
                    <a:pt x="52643" y="1530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453347" y="4042943"/>
              <a:ext cx="94757" cy="202770"/>
            </a:xfrm>
            <a:custGeom>
              <a:avLst/>
              <a:gdLst/>
              <a:ahLst/>
              <a:cxnLst/>
              <a:rect l="0" t="0" r="0" b="0"/>
              <a:pathLst>
                <a:path w="94757" h="202770">
                  <a:moveTo>
                    <a:pt x="0" y="94756"/>
                  </a:moveTo>
                  <a:lnTo>
                    <a:pt x="15641" y="112737"/>
                  </a:lnTo>
                  <a:lnTo>
                    <a:pt x="34844" y="164497"/>
                  </a:lnTo>
                  <a:lnTo>
                    <a:pt x="45549" y="198868"/>
                  </a:lnTo>
                  <a:lnTo>
                    <a:pt x="45574" y="202769"/>
                  </a:lnTo>
                  <a:lnTo>
                    <a:pt x="43250" y="201859"/>
                  </a:lnTo>
                  <a:lnTo>
                    <a:pt x="39362" y="197744"/>
                  </a:lnTo>
                  <a:lnTo>
                    <a:pt x="12024" y="137208"/>
                  </a:lnTo>
                  <a:lnTo>
                    <a:pt x="3562" y="99795"/>
                  </a:lnTo>
                  <a:lnTo>
                    <a:pt x="6645" y="59075"/>
                  </a:lnTo>
                  <a:lnTo>
                    <a:pt x="15041" y="37564"/>
                  </a:lnTo>
                  <a:lnTo>
                    <a:pt x="20556" y="28552"/>
                  </a:lnTo>
                  <a:lnTo>
                    <a:pt x="36042" y="15419"/>
                  </a:lnTo>
                  <a:lnTo>
                    <a:pt x="54623" y="685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586277" y="4052648"/>
              <a:ext cx="165144" cy="183520"/>
            </a:xfrm>
            <a:custGeom>
              <a:avLst/>
              <a:gdLst/>
              <a:ahLst/>
              <a:cxnLst/>
              <a:rect l="0" t="0" r="0" b="0"/>
              <a:pathLst>
                <a:path w="165144" h="183520">
                  <a:moveTo>
                    <a:pt x="88168" y="21880"/>
                  </a:moveTo>
                  <a:lnTo>
                    <a:pt x="82579" y="5113"/>
                  </a:lnTo>
                  <a:lnTo>
                    <a:pt x="77423" y="1343"/>
                  </a:lnTo>
                  <a:lnTo>
                    <a:pt x="70476" y="0"/>
                  </a:lnTo>
                  <a:lnTo>
                    <a:pt x="62335" y="274"/>
                  </a:lnTo>
                  <a:lnTo>
                    <a:pt x="34111" y="11839"/>
                  </a:lnTo>
                  <a:lnTo>
                    <a:pt x="20079" y="26776"/>
                  </a:lnTo>
                  <a:lnTo>
                    <a:pt x="9943" y="47453"/>
                  </a:lnTo>
                  <a:lnTo>
                    <a:pt x="0" y="89639"/>
                  </a:lnTo>
                  <a:lnTo>
                    <a:pt x="1409" y="113996"/>
                  </a:lnTo>
                  <a:lnTo>
                    <a:pt x="14369" y="147440"/>
                  </a:lnTo>
                  <a:lnTo>
                    <a:pt x="29632" y="162692"/>
                  </a:lnTo>
                  <a:lnTo>
                    <a:pt x="68027" y="182016"/>
                  </a:lnTo>
                  <a:lnTo>
                    <a:pt x="88575" y="183519"/>
                  </a:lnTo>
                  <a:lnTo>
                    <a:pt x="98968" y="182282"/>
                  </a:lnTo>
                  <a:lnTo>
                    <a:pt x="116755" y="171548"/>
                  </a:lnTo>
                  <a:lnTo>
                    <a:pt x="131289" y="155080"/>
                  </a:lnTo>
                  <a:lnTo>
                    <a:pt x="157830" y="95258"/>
                  </a:lnTo>
                  <a:lnTo>
                    <a:pt x="165143" y="74379"/>
                  </a:lnTo>
                  <a:lnTo>
                    <a:pt x="162933" y="53402"/>
                  </a:lnTo>
                  <a:lnTo>
                    <a:pt x="154152" y="33550"/>
                  </a:lnTo>
                  <a:lnTo>
                    <a:pt x="142451" y="16928"/>
                  </a:lnTo>
                  <a:lnTo>
                    <a:pt x="129451" y="7981"/>
                  </a:lnTo>
                  <a:lnTo>
                    <a:pt x="109225" y="8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794586" y="4070736"/>
              <a:ext cx="174658" cy="136529"/>
            </a:xfrm>
            <a:custGeom>
              <a:avLst/>
              <a:gdLst/>
              <a:ahLst/>
              <a:cxnLst/>
              <a:rect l="0" t="0" r="0" b="0"/>
              <a:pathLst>
                <a:path w="174658" h="136529">
                  <a:moveTo>
                    <a:pt x="132543" y="56435"/>
                  </a:moveTo>
                  <a:lnTo>
                    <a:pt x="132543" y="34078"/>
                  </a:lnTo>
                  <a:lnTo>
                    <a:pt x="129034" y="26322"/>
                  </a:lnTo>
                  <a:lnTo>
                    <a:pt x="115776" y="14586"/>
                  </a:lnTo>
                  <a:lnTo>
                    <a:pt x="88581" y="1401"/>
                  </a:lnTo>
                  <a:lnTo>
                    <a:pt x="68551" y="0"/>
                  </a:lnTo>
                  <a:lnTo>
                    <a:pt x="49120" y="4447"/>
                  </a:lnTo>
                  <a:lnTo>
                    <a:pt x="32685" y="14222"/>
                  </a:lnTo>
                  <a:lnTo>
                    <a:pt x="10279" y="38468"/>
                  </a:lnTo>
                  <a:lnTo>
                    <a:pt x="2164" y="60928"/>
                  </a:lnTo>
                  <a:lnTo>
                    <a:pt x="0" y="73468"/>
                  </a:lnTo>
                  <a:lnTo>
                    <a:pt x="3835" y="93641"/>
                  </a:lnTo>
                  <a:lnTo>
                    <a:pt x="19148" y="118152"/>
                  </a:lnTo>
                  <a:lnTo>
                    <a:pt x="25361" y="125655"/>
                  </a:lnTo>
                  <a:lnTo>
                    <a:pt x="44742" y="133993"/>
                  </a:lnTo>
                  <a:lnTo>
                    <a:pt x="68954" y="136528"/>
                  </a:lnTo>
                  <a:lnTo>
                    <a:pt x="130870" y="125618"/>
                  </a:lnTo>
                  <a:lnTo>
                    <a:pt x="174657" y="1090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041670" y="4071266"/>
              <a:ext cx="201315" cy="171719"/>
            </a:xfrm>
            <a:custGeom>
              <a:avLst/>
              <a:gdLst/>
              <a:ahLst/>
              <a:cxnLst/>
              <a:rect l="0" t="0" r="0" b="0"/>
              <a:pathLst>
                <a:path w="201315" h="171719">
                  <a:moveTo>
                    <a:pt x="127615" y="34848"/>
                  </a:moveTo>
                  <a:lnTo>
                    <a:pt x="116436" y="18080"/>
                  </a:lnTo>
                  <a:lnTo>
                    <a:pt x="101589" y="6728"/>
                  </a:lnTo>
                  <a:lnTo>
                    <a:pt x="92717" y="2064"/>
                  </a:lnTo>
                  <a:lnTo>
                    <a:pt x="73500" y="0"/>
                  </a:lnTo>
                  <a:lnTo>
                    <a:pt x="54431" y="4152"/>
                  </a:lnTo>
                  <a:lnTo>
                    <a:pt x="38156" y="13796"/>
                  </a:lnTo>
                  <a:lnTo>
                    <a:pt x="15841" y="37969"/>
                  </a:lnTo>
                  <a:lnTo>
                    <a:pt x="0" y="72947"/>
                  </a:lnTo>
                  <a:lnTo>
                    <a:pt x="1097" y="96235"/>
                  </a:lnTo>
                  <a:lnTo>
                    <a:pt x="20865" y="139780"/>
                  </a:lnTo>
                  <a:lnTo>
                    <a:pt x="29542" y="145747"/>
                  </a:lnTo>
                  <a:lnTo>
                    <a:pt x="51661" y="149257"/>
                  </a:lnTo>
                  <a:lnTo>
                    <a:pt x="60602" y="146216"/>
                  </a:lnTo>
                  <a:lnTo>
                    <a:pt x="73655" y="133478"/>
                  </a:lnTo>
                  <a:lnTo>
                    <a:pt x="99115" y="76378"/>
                  </a:lnTo>
                  <a:lnTo>
                    <a:pt x="104352" y="39614"/>
                  </a:lnTo>
                  <a:lnTo>
                    <a:pt x="103918" y="34515"/>
                  </a:lnTo>
                  <a:lnTo>
                    <a:pt x="102458" y="34626"/>
                  </a:lnTo>
                  <a:lnTo>
                    <a:pt x="100315" y="38209"/>
                  </a:lnTo>
                  <a:lnTo>
                    <a:pt x="102889" y="65609"/>
                  </a:lnTo>
                  <a:lnTo>
                    <a:pt x="115408" y="114450"/>
                  </a:lnTo>
                  <a:lnTo>
                    <a:pt x="139198" y="149054"/>
                  </a:lnTo>
                  <a:lnTo>
                    <a:pt x="145866" y="156609"/>
                  </a:lnTo>
                  <a:lnTo>
                    <a:pt x="165752" y="165003"/>
                  </a:lnTo>
                  <a:lnTo>
                    <a:pt x="201314" y="1717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253513" y="3821844"/>
              <a:ext cx="63172" cy="336913"/>
            </a:xfrm>
            <a:custGeom>
              <a:avLst/>
              <a:gdLst/>
              <a:ahLst/>
              <a:cxnLst/>
              <a:rect l="0" t="0" r="0" b="0"/>
              <a:pathLst>
                <a:path w="63172" h="336913">
                  <a:moveTo>
                    <a:pt x="0" y="0"/>
                  </a:moveTo>
                  <a:lnTo>
                    <a:pt x="3119" y="42692"/>
                  </a:lnTo>
                  <a:lnTo>
                    <a:pt x="14654" y="95521"/>
                  </a:lnTo>
                  <a:lnTo>
                    <a:pt x="27028" y="146640"/>
                  </a:lnTo>
                  <a:lnTo>
                    <a:pt x="36574" y="208852"/>
                  </a:lnTo>
                  <a:lnTo>
                    <a:pt x="49425" y="267986"/>
                  </a:lnTo>
                  <a:lnTo>
                    <a:pt x="60109" y="316581"/>
                  </a:lnTo>
                  <a:lnTo>
                    <a:pt x="63171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758020" y="4021886"/>
              <a:ext cx="216966" cy="213405"/>
            </a:xfrm>
            <a:custGeom>
              <a:avLst/>
              <a:gdLst/>
              <a:ahLst/>
              <a:cxnLst/>
              <a:rect l="0" t="0" r="0" b="0"/>
              <a:pathLst>
                <a:path w="216966" h="213405">
                  <a:moveTo>
                    <a:pt x="137731" y="31585"/>
                  </a:moveTo>
                  <a:lnTo>
                    <a:pt x="120963" y="25996"/>
                  </a:lnTo>
                  <a:lnTo>
                    <a:pt x="88179" y="28109"/>
                  </a:lnTo>
                  <a:lnTo>
                    <a:pt x="44755" y="40474"/>
                  </a:lnTo>
                  <a:lnTo>
                    <a:pt x="27778" y="51523"/>
                  </a:lnTo>
                  <a:lnTo>
                    <a:pt x="5067" y="82077"/>
                  </a:lnTo>
                  <a:lnTo>
                    <a:pt x="0" y="107448"/>
                  </a:lnTo>
                  <a:lnTo>
                    <a:pt x="2818" y="134322"/>
                  </a:lnTo>
                  <a:lnTo>
                    <a:pt x="11869" y="161864"/>
                  </a:lnTo>
                  <a:lnTo>
                    <a:pt x="26810" y="183463"/>
                  </a:lnTo>
                  <a:lnTo>
                    <a:pt x="46319" y="199692"/>
                  </a:lnTo>
                  <a:lnTo>
                    <a:pt x="70587" y="210804"/>
                  </a:lnTo>
                  <a:lnTo>
                    <a:pt x="93852" y="213404"/>
                  </a:lnTo>
                  <a:lnTo>
                    <a:pt x="137382" y="205540"/>
                  </a:lnTo>
                  <a:lnTo>
                    <a:pt x="163624" y="190492"/>
                  </a:lnTo>
                  <a:lnTo>
                    <a:pt x="200614" y="154474"/>
                  </a:lnTo>
                  <a:lnTo>
                    <a:pt x="207729" y="145097"/>
                  </a:lnTo>
                  <a:lnTo>
                    <a:pt x="215634" y="119079"/>
                  </a:lnTo>
                  <a:lnTo>
                    <a:pt x="216965" y="77787"/>
                  </a:lnTo>
                  <a:lnTo>
                    <a:pt x="211551" y="55629"/>
                  </a:lnTo>
                  <a:lnTo>
                    <a:pt x="201345" y="37982"/>
                  </a:lnTo>
                  <a:lnTo>
                    <a:pt x="15878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035081" y="3821844"/>
              <a:ext cx="134412" cy="431670"/>
            </a:xfrm>
            <a:custGeom>
              <a:avLst/>
              <a:gdLst/>
              <a:ahLst/>
              <a:cxnLst/>
              <a:rect l="0" t="0" r="0" b="0"/>
              <a:pathLst>
                <a:path w="134412" h="431670">
                  <a:moveTo>
                    <a:pt x="29126" y="431669"/>
                  </a:moveTo>
                  <a:lnTo>
                    <a:pt x="29126" y="382738"/>
                  </a:lnTo>
                  <a:lnTo>
                    <a:pt x="29126" y="323607"/>
                  </a:lnTo>
                  <a:lnTo>
                    <a:pt x="21890" y="266867"/>
                  </a:lnTo>
                  <a:lnTo>
                    <a:pt x="16128" y="210599"/>
                  </a:lnTo>
                  <a:lnTo>
                    <a:pt x="4072" y="154424"/>
                  </a:lnTo>
                  <a:lnTo>
                    <a:pt x="0" y="99437"/>
                  </a:lnTo>
                  <a:lnTo>
                    <a:pt x="7498" y="64558"/>
                  </a:lnTo>
                  <a:lnTo>
                    <a:pt x="17954" y="42730"/>
                  </a:lnTo>
                  <a:lnTo>
                    <a:pt x="33519" y="27571"/>
                  </a:lnTo>
                  <a:lnTo>
                    <a:pt x="42583" y="21890"/>
                  </a:lnTo>
                  <a:lnTo>
                    <a:pt x="62013" y="18698"/>
                  </a:lnTo>
                  <a:lnTo>
                    <a:pt x="72108" y="19484"/>
                  </a:lnTo>
                  <a:lnTo>
                    <a:pt x="13441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958922" y="4042943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42114"/>
                  </a:moveTo>
                  <a:lnTo>
                    <a:pt x="146749" y="30935"/>
                  </a:lnTo>
                  <a:lnTo>
                    <a:pt x="128783" y="25447"/>
                  </a:lnTo>
                  <a:lnTo>
                    <a:pt x="66785" y="20465"/>
                  </a:lnTo>
                  <a:lnTo>
                    <a:pt x="24890" y="97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664331" y="3586281"/>
              <a:ext cx="265911" cy="340594"/>
            </a:xfrm>
            <a:custGeom>
              <a:avLst/>
              <a:gdLst/>
              <a:ahLst/>
              <a:cxnLst/>
              <a:rect l="0" t="0" r="0" b="0"/>
              <a:pathLst>
                <a:path w="265911" h="340594">
                  <a:moveTo>
                    <a:pt x="252684" y="56579"/>
                  </a:moveTo>
                  <a:lnTo>
                    <a:pt x="241506" y="45400"/>
                  </a:lnTo>
                  <a:lnTo>
                    <a:pt x="199957" y="29068"/>
                  </a:lnTo>
                  <a:lnTo>
                    <a:pt x="143570" y="17696"/>
                  </a:lnTo>
                  <a:lnTo>
                    <a:pt x="87631" y="9514"/>
                  </a:lnTo>
                  <a:lnTo>
                    <a:pt x="53651" y="0"/>
                  </a:lnTo>
                  <a:lnTo>
                    <a:pt x="46296" y="3651"/>
                  </a:lnTo>
                  <a:lnTo>
                    <a:pt x="41393" y="11935"/>
                  </a:lnTo>
                  <a:lnTo>
                    <a:pt x="37115" y="34397"/>
                  </a:lnTo>
                  <a:lnTo>
                    <a:pt x="46814" y="88016"/>
                  </a:lnTo>
                  <a:lnTo>
                    <a:pt x="50322" y="144720"/>
                  </a:lnTo>
                  <a:lnTo>
                    <a:pt x="46236" y="173942"/>
                  </a:lnTo>
                  <a:lnTo>
                    <a:pt x="47202" y="173425"/>
                  </a:lnTo>
                  <a:lnTo>
                    <a:pt x="49016" y="169571"/>
                  </a:lnTo>
                  <a:lnTo>
                    <a:pt x="60390" y="162170"/>
                  </a:lnTo>
                  <a:lnTo>
                    <a:pt x="101876" y="147886"/>
                  </a:lnTo>
                  <a:lnTo>
                    <a:pt x="153961" y="143375"/>
                  </a:lnTo>
                  <a:lnTo>
                    <a:pt x="177222" y="147017"/>
                  </a:lnTo>
                  <a:lnTo>
                    <a:pt x="210048" y="166824"/>
                  </a:lnTo>
                  <a:lnTo>
                    <a:pt x="236412" y="189330"/>
                  </a:lnTo>
                  <a:lnTo>
                    <a:pt x="253452" y="216405"/>
                  </a:lnTo>
                  <a:lnTo>
                    <a:pt x="265910" y="252244"/>
                  </a:lnTo>
                  <a:lnTo>
                    <a:pt x="264022" y="275732"/>
                  </a:lnTo>
                  <a:lnTo>
                    <a:pt x="255384" y="296700"/>
                  </a:lnTo>
                  <a:lnTo>
                    <a:pt x="243745" y="313818"/>
                  </a:lnTo>
                  <a:lnTo>
                    <a:pt x="227654" y="326105"/>
                  </a:lnTo>
                  <a:lnTo>
                    <a:pt x="207635" y="334296"/>
                  </a:lnTo>
                  <a:lnTo>
                    <a:pt x="156655" y="339554"/>
                  </a:lnTo>
                  <a:lnTo>
                    <a:pt x="101524" y="340593"/>
                  </a:lnTo>
                  <a:lnTo>
                    <a:pt x="43005" y="329362"/>
                  </a:lnTo>
                  <a:lnTo>
                    <a:pt x="17032" y="319507"/>
                  </a:lnTo>
                  <a:lnTo>
                    <a:pt x="0" y="3092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611689" y="3969243"/>
              <a:ext cx="347441" cy="42115"/>
            </a:xfrm>
            <a:custGeom>
              <a:avLst/>
              <a:gdLst/>
              <a:ahLst/>
              <a:cxnLst/>
              <a:rect l="0" t="0" r="0" b="0"/>
              <a:pathLst>
                <a:path w="347441" h="42115">
                  <a:moveTo>
                    <a:pt x="347440" y="0"/>
                  </a:moveTo>
                  <a:lnTo>
                    <a:pt x="336262" y="11179"/>
                  </a:lnTo>
                  <a:lnTo>
                    <a:pt x="318295" y="16667"/>
                  </a:lnTo>
                  <a:lnTo>
                    <a:pt x="255128" y="21649"/>
                  </a:lnTo>
                  <a:lnTo>
                    <a:pt x="196711" y="29276"/>
                  </a:lnTo>
                  <a:lnTo>
                    <a:pt x="134783" y="31129"/>
                  </a:lnTo>
                  <a:lnTo>
                    <a:pt x="71691" y="36739"/>
                  </a:lnTo>
                  <a:lnTo>
                    <a:pt x="45901" y="3504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695314" y="4035238"/>
              <a:ext cx="173038" cy="358102"/>
            </a:xfrm>
            <a:custGeom>
              <a:avLst/>
              <a:gdLst/>
              <a:ahLst/>
              <a:cxnLst/>
              <a:rect l="0" t="0" r="0" b="0"/>
              <a:pathLst>
                <a:path w="173038" h="358102">
                  <a:moveTo>
                    <a:pt x="169059" y="60347"/>
                  </a:moveTo>
                  <a:lnTo>
                    <a:pt x="143865" y="114222"/>
                  </a:lnTo>
                  <a:lnTo>
                    <a:pt x="128969" y="143771"/>
                  </a:lnTo>
                  <a:lnTo>
                    <a:pt x="81961" y="198226"/>
                  </a:lnTo>
                  <a:lnTo>
                    <a:pt x="46499" y="259308"/>
                  </a:lnTo>
                  <a:lnTo>
                    <a:pt x="30060" y="285935"/>
                  </a:lnTo>
                  <a:lnTo>
                    <a:pt x="25393" y="309567"/>
                  </a:lnTo>
                  <a:lnTo>
                    <a:pt x="29558" y="329429"/>
                  </a:lnTo>
                  <a:lnTo>
                    <a:pt x="33944" y="338001"/>
                  </a:lnTo>
                  <a:lnTo>
                    <a:pt x="48176" y="350645"/>
                  </a:lnTo>
                  <a:lnTo>
                    <a:pt x="56885" y="355655"/>
                  </a:lnTo>
                  <a:lnTo>
                    <a:pt x="79040" y="358101"/>
                  </a:lnTo>
                  <a:lnTo>
                    <a:pt x="102144" y="354119"/>
                  </a:lnTo>
                  <a:lnTo>
                    <a:pt x="128305" y="338724"/>
                  </a:lnTo>
                  <a:lnTo>
                    <a:pt x="143537" y="326010"/>
                  </a:lnTo>
                  <a:lnTo>
                    <a:pt x="159677" y="300109"/>
                  </a:lnTo>
                  <a:lnTo>
                    <a:pt x="171868" y="270208"/>
                  </a:lnTo>
                  <a:lnTo>
                    <a:pt x="173037" y="249545"/>
                  </a:lnTo>
                  <a:lnTo>
                    <a:pt x="168487" y="228663"/>
                  </a:lnTo>
                  <a:lnTo>
                    <a:pt x="152772" y="198346"/>
                  </a:lnTo>
                  <a:lnTo>
                    <a:pt x="132127" y="174026"/>
                  </a:lnTo>
                  <a:lnTo>
                    <a:pt x="73833" y="130658"/>
                  </a:lnTo>
                  <a:lnTo>
                    <a:pt x="12028" y="81411"/>
                  </a:lnTo>
                  <a:lnTo>
                    <a:pt x="4710" y="74390"/>
                  </a:lnTo>
                  <a:lnTo>
                    <a:pt x="1001" y="66200"/>
                  </a:lnTo>
                  <a:lnTo>
                    <a:pt x="0" y="47740"/>
                  </a:lnTo>
                  <a:lnTo>
                    <a:pt x="6574" y="30957"/>
                  </a:lnTo>
                  <a:lnTo>
                    <a:pt x="11603" y="23206"/>
                  </a:lnTo>
                  <a:lnTo>
                    <a:pt x="26549" y="11475"/>
                  </a:lnTo>
                  <a:lnTo>
                    <a:pt x="46059" y="3531"/>
                  </a:lnTo>
                  <a:lnTo>
                    <a:pt x="70329" y="0"/>
                  </a:lnTo>
                  <a:lnTo>
                    <a:pt x="93593" y="4670"/>
                  </a:lnTo>
                  <a:lnTo>
                    <a:pt x="104711" y="9191"/>
                  </a:lnTo>
                  <a:lnTo>
                    <a:pt x="120182" y="23573"/>
                  </a:lnTo>
                  <a:lnTo>
                    <a:pt x="132350" y="45162"/>
                  </a:lnTo>
                  <a:lnTo>
                    <a:pt x="137473" y="603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401326" y="4000666"/>
              <a:ext cx="136872" cy="21221"/>
            </a:xfrm>
            <a:custGeom>
              <a:avLst/>
              <a:gdLst/>
              <a:ahLst/>
              <a:cxnLst/>
              <a:rect l="0" t="0" r="0" b="0"/>
              <a:pathLst>
                <a:path w="136872" h="21221">
                  <a:moveTo>
                    <a:pt x="136871" y="21220"/>
                  </a:moveTo>
                  <a:lnTo>
                    <a:pt x="131282" y="4452"/>
                  </a:lnTo>
                  <a:lnTo>
                    <a:pt x="124956" y="683"/>
                  </a:lnTo>
                  <a:lnTo>
                    <a:pt x="68159" y="0"/>
                  </a:lnTo>
                  <a:lnTo>
                    <a:pt x="17424" y="5355"/>
                  </a:lnTo>
                  <a:lnTo>
                    <a:pt x="0" y="1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390798" y="4074528"/>
              <a:ext cx="200042" cy="33037"/>
            </a:xfrm>
            <a:custGeom>
              <a:avLst/>
              <a:gdLst/>
              <a:ahLst/>
              <a:cxnLst/>
              <a:rect l="0" t="0" r="0" b="0"/>
              <a:pathLst>
                <a:path w="200042" h="33037">
                  <a:moveTo>
                    <a:pt x="200041" y="0"/>
                  </a:moveTo>
                  <a:lnTo>
                    <a:pt x="194452" y="16768"/>
                  </a:lnTo>
                  <a:lnTo>
                    <a:pt x="188126" y="22877"/>
                  </a:lnTo>
                  <a:lnTo>
                    <a:pt x="168620" y="32784"/>
                  </a:lnTo>
                  <a:lnTo>
                    <a:pt x="110733" y="33036"/>
                  </a:lnTo>
                  <a:lnTo>
                    <a:pt x="53025" y="3187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6811938" y="3640604"/>
            <a:ext cx="368498" cy="809461"/>
            <a:chOff x="6811938" y="3640604"/>
            <a:chExt cx="368498" cy="809461"/>
          </a:xfrm>
        </p:grpSpPr>
        <p:sp>
          <p:nvSpPr>
            <p:cNvPr id="157" name="Freeform 156"/>
            <p:cNvSpPr/>
            <p:nvPr/>
          </p:nvSpPr>
          <p:spPr>
            <a:xfrm>
              <a:off x="6931488" y="3640604"/>
              <a:ext cx="196305" cy="364449"/>
            </a:xfrm>
            <a:custGeom>
              <a:avLst/>
              <a:gdLst/>
              <a:ahLst/>
              <a:cxnLst/>
              <a:rect l="0" t="0" r="0" b="0"/>
              <a:pathLst>
                <a:path w="196305" h="364449">
                  <a:moveTo>
                    <a:pt x="196304" y="44370"/>
                  </a:moveTo>
                  <a:lnTo>
                    <a:pt x="190716" y="61137"/>
                  </a:lnTo>
                  <a:lnTo>
                    <a:pt x="178613" y="75609"/>
                  </a:lnTo>
                  <a:lnTo>
                    <a:pt x="163875" y="91009"/>
                  </a:lnTo>
                  <a:lnTo>
                    <a:pt x="135376" y="145311"/>
                  </a:lnTo>
                  <a:lnTo>
                    <a:pt x="109715" y="201725"/>
                  </a:lnTo>
                  <a:lnTo>
                    <a:pt x="85076" y="254864"/>
                  </a:lnTo>
                  <a:lnTo>
                    <a:pt x="66594" y="307572"/>
                  </a:lnTo>
                  <a:lnTo>
                    <a:pt x="61556" y="344754"/>
                  </a:lnTo>
                  <a:lnTo>
                    <a:pt x="66698" y="353420"/>
                  </a:lnTo>
                  <a:lnTo>
                    <a:pt x="75975" y="359198"/>
                  </a:lnTo>
                  <a:lnTo>
                    <a:pt x="99541" y="364448"/>
                  </a:lnTo>
                  <a:lnTo>
                    <a:pt x="121713" y="362882"/>
                  </a:lnTo>
                  <a:lnTo>
                    <a:pt x="140146" y="355166"/>
                  </a:lnTo>
                  <a:lnTo>
                    <a:pt x="148337" y="349834"/>
                  </a:lnTo>
                  <a:lnTo>
                    <a:pt x="160558" y="334549"/>
                  </a:lnTo>
                  <a:lnTo>
                    <a:pt x="165454" y="325560"/>
                  </a:lnTo>
                  <a:lnTo>
                    <a:pt x="167775" y="306214"/>
                  </a:lnTo>
                  <a:lnTo>
                    <a:pt x="163737" y="285917"/>
                  </a:lnTo>
                  <a:lnTo>
                    <a:pt x="148310" y="255929"/>
                  </a:lnTo>
                  <a:lnTo>
                    <a:pt x="107189" y="209711"/>
                  </a:lnTo>
                  <a:lnTo>
                    <a:pt x="49544" y="160207"/>
                  </a:lnTo>
                  <a:lnTo>
                    <a:pt x="36321" y="144986"/>
                  </a:lnTo>
                  <a:lnTo>
                    <a:pt x="4671" y="84904"/>
                  </a:lnTo>
                  <a:lnTo>
                    <a:pt x="0" y="59655"/>
                  </a:lnTo>
                  <a:lnTo>
                    <a:pt x="4163" y="35956"/>
                  </a:lnTo>
                  <a:lnTo>
                    <a:pt x="8548" y="24722"/>
                  </a:lnTo>
                  <a:lnTo>
                    <a:pt x="22780" y="9122"/>
                  </a:lnTo>
                  <a:lnTo>
                    <a:pt x="31488" y="3323"/>
                  </a:lnTo>
                  <a:lnTo>
                    <a:pt x="50523" y="0"/>
                  </a:lnTo>
                  <a:lnTo>
                    <a:pt x="70682" y="3593"/>
                  </a:lnTo>
                  <a:lnTo>
                    <a:pt x="112219" y="18724"/>
                  </a:lnTo>
                  <a:lnTo>
                    <a:pt x="143662" y="233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811938" y="4045096"/>
              <a:ext cx="368498" cy="29433"/>
            </a:xfrm>
            <a:custGeom>
              <a:avLst/>
              <a:gdLst/>
              <a:ahLst/>
              <a:cxnLst/>
              <a:rect l="0" t="0" r="0" b="0"/>
              <a:pathLst>
                <a:path w="368498" h="29433">
                  <a:moveTo>
                    <a:pt x="368497" y="29432"/>
                  </a:moveTo>
                  <a:lnTo>
                    <a:pt x="362908" y="12665"/>
                  </a:lnTo>
                  <a:lnTo>
                    <a:pt x="355412" y="7726"/>
                  </a:lnTo>
                  <a:lnTo>
                    <a:pt x="331486" y="2237"/>
                  </a:lnTo>
                  <a:lnTo>
                    <a:pt x="268174" y="6758"/>
                  </a:lnTo>
                  <a:lnTo>
                    <a:pt x="208040" y="8055"/>
                  </a:lnTo>
                  <a:lnTo>
                    <a:pt x="145333" y="0"/>
                  </a:lnTo>
                  <a:lnTo>
                    <a:pt x="85249" y="3861"/>
                  </a:lnTo>
                  <a:lnTo>
                    <a:pt x="25698" y="16114"/>
                  </a:lnTo>
                  <a:lnTo>
                    <a:pt x="0" y="189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864580" y="4149729"/>
              <a:ext cx="281354" cy="300336"/>
            </a:xfrm>
            <a:custGeom>
              <a:avLst/>
              <a:gdLst/>
              <a:ahLst/>
              <a:cxnLst/>
              <a:rect l="0" t="0" r="0" b="0"/>
              <a:pathLst>
                <a:path w="281354" h="300336">
                  <a:moveTo>
                    <a:pt x="242155" y="19556"/>
                  </a:moveTo>
                  <a:lnTo>
                    <a:pt x="204678" y="11222"/>
                  </a:lnTo>
                  <a:lnTo>
                    <a:pt x="153254" y="9461"/>
                  </a:lnTo>
                  <a:lnTo>
                    <a:pt x="92408" y="751"/>
                  </a:lnTo>
                  <a:lnTo>
                    <a:pt x="79153" y="0"/>
                  </a:lnTo>
                  <a:lnTo>
                    <a:pt x="55066" y="8524"/>
                  </a:lnTo>
                  <a:lnTo>
                    <a:pt x="43730" y="15711"/>
                  </a:lnTo>
                  <a:lnTo>
                    <a:pt x="37342" y="25181"/>
                  </a:lnTo>
                  <a:lnTo>
                    <a:pt x="33364" y="48182"/>
                  </a:lnTo>
                  <a:lnTo>
                    <a:pt x="32112" y="93028"/>
                  </a:lnTo>
                  <a:lnTo>
                    <a:pt x="35446" y="104802"/>
                  </a:lnTo>
                  <a:lnTo>
                    <a:pt x="41178" y="113821"/>
                  </a:lnTo>
                  <a:lnTo>
                    <a:pt x="48509" y="121004"/>
                  </a:lnTo>
                  <a:lnTo>
                    <a:pt x="55736" y="123453"/>
                  </a:lnTo>
                  <a:lnTo>
                    <a:pt x="62894" y="122746"/>
                  </a:lnTo>
                  <a:lnTo>
                    <a:pt x="116714" y="103600"/>
                  </a:lnTo>
                  <a:lnTo>
                    <a:pt x="137270" y="99023"/>
                  </a:lnTo>
                  <a:lnTo>
                    <a:pt x="195155" y="102926"/>
                  </a:lnTo>
                  <a:lnTo>
                    <a:pt x="230179" y="114708"/>
                  </a:lnTo>
                  <a:lnTo>
                    <a:pt x="257195" y="138606"/>
                  </a:lnTo>
                  <a:lnTo>
                    <a:pt x="274427" y="167914"/>
                  </a:lnTo>
                  <a:lnTo>
                    <a:pt x="281353" y="204414"/>
                  </a:lnTo>
                  <a:lnTo>
                    <a:pt x="276734" y="228057"/>
                  </a:lnTo>
                  <a:lnTo>
                    <a:pt x="260979" y="257978"/>
                  </a:lnTo>
                  <a:lnTo>
                    <a:pt x="247012" y="272920"/>
                  </a:lnTo>
                  <a:lnTo>
                    <a:pt x="218248" y="287909"/>
                  </a:lnTo>
                  <a:lnTo>
                    <a:pt x="164080" y="300335"/>
                  </a:lnTo>
                  <a:lnTo>
                    <a:pt x="114517" y="299671"/>
                  </a:lnTo>
                  <a:lnTo>
                    <a:pt x="59667" y="285827"/>
                  </a:lnTo>
                  <a:lnTo>
                    <a:pt x="0" y="2617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779316" y="154615"/>
            <a:ext cx="547483" cy="1007504"/>
            <a:chOff x="1779316" y="154615"/>
            <a:chExt cx="547483" cy="1007504"/>
          </a:xfrm>
        </p:grpSpPr>
        <p:sp>
          <p:nvSpPr>
            <p:cNvPr id="2" name="Freeform 1"/>
            <p:cNvSpPr/>
            <p:nvPr/>
          </p:nvSpPr>
          <p:spPr>
            <a:xfrm>
              <a:off x="1884996" y="154615"/>
              <a:ext cx="342859" cy="365532"/>
            </a:xfrm>
            <a:custGeom>
              <a:avLst/>
              <a:gdLst/>
              <a:ahLst/>
              <a:cxnLst/>
              <a:rect l="0" t="0" r="0" b="0"/>
              <a:pathLst>
                <a:path w="342859" h="365532">
                  <a:moveTo>
                    <a:pt x="168061" y="13840"/>
                  </a:moveTo>
                  <a:lnTo>
                    <a:pt x="125369" y="16960"/>
                  </a:lnTo>
                  <a:lnTo>
                    <a:pt x="103463" y="24586"/>
                  </a:lnTo>
                  <a:lnTo>
                    <a:pt x="51272" y="51838"/>
                  </a:lnTo>
                  <a:lnTo>
                    <a:pt x="16083" y="68383"/>
                  </a:lnTo>
                  <a:lnTo>
                    <a:pt x="7081" y="74768"/>
                  </a:lnTo>
                  <a:lnTo>
                    <a:pt x="2249" y="74346"/>
                  </a:lnTo>
                  <a:lnTo>
                    <a:pt x="198" y="69386"/>
                  </a:lnTo>
                  <a:lnTo>
                    <a:pt x="0" y="61399"/>
                  </a:lnTo>
                  <a:lnTo>
                    <a:pt x="3378" y="53735"/>
                  </a:lnTo>
                  <a:lnTo>
                    <a:pt x="16489" y="38980"/>
                  </a:lnTo>
                  <a:lnTo>
                    <a:pt x="53503" y="18850"/>
                  </a:lnTo>
                  <a:lnTo>
                    <a:pt x="110644" y="0"/>
                  </a:lnTo>
                  <a:lnTo>
                    <a:pt x="156767" y="511"/>
                  </a:lnTo>
                  <a:lnTo>
                    <a:pt x="207944" y="12334"/>
                  </a:lnTo>
                  <a:lnTo>
                    <a:pt x="239929" y="30682"/>
                  </a:lnTo>
                  <a:lnTo>
                    <a:pt x="256934" y="48232"/>
                  </a:lnTo>
                  <a:lnTo>
                    <a:pt x="274072" y="83432"/>
                  </a:lnTo>
                  <a:lnTo>
                    <a:pt x="273279" y="109891"/>
                  </a:lnTo>
                  <a:lnTo>
                    <a:pt x="269791" y="123497"/>
                  </a:lnTo>
                  <a:lnTo>
                    <a:pt x="262787" y="132569"/>
                  </a:lnTo>
                  <a:lnTo>
                    <a:pt x="199798" y="164759"/>
                  </a:lnTo>
                  <a:lnTo>
                    <a:pt x="147024" y="185345"/>
                  </a:lnTo>
                  <a:lnTo>
                    <a:pt x="142338" y="185499"/>
                  </a:lnTo>
                  <a:lnTo>
                    <a:pt x="141553" y="183261"/>
                  </a:lnTo>
                  <a:lnTo>
                    <a:pt x="143370" y="179430"/>
                  </a:lnTo>
                  <a:lnTo>
                    <a:pt x="157867" y="172054"/>
                  </a:lnTo>
                  <a:lnTo>
                    <a:pt x="178738" y="167216"/>
                  </a:lnTo>
                  <a:lnTo>
                    <a:pt x="236840" y="176527"/>
                  </a:lnTo>
                  <a:lnTo>
                    <a:pt x="266299" y="191765"/>
                  </a:lnTo>
                  <a:lnTo>
                    <a:pt x="311640" y="231644"/>
                  </a:lnTo>
                  <a:lnTo>
                    <a:pt x="332915" y="263729"/>
                  </a:lnTo>
                  <a:lnTo>
                    <a:pt x="342858" y="308460"/>
                  </a:lnTo>
                  <a:lnTo>
                    <a:pt x="340744" y="320218"/>
                  </a:lnTo>
                  <a:lnTo>
                    <a:pt x="335826" y="329226"/>
                  </a:lnTo>
                  <a:lnTo>
                    <a:pt x="321002" y="342355"/>
                  </a:lnTo>
                  <a:lnTo>
                    <a:pt x="279770" y="360315"/>
                  </a:lnTo>
                  <a:lnTo>
                    <a:pt x="253974" y="365531"/>
                  </a:lnTo>
                  <a:lnTo>
                    <a:pt x="199286" y="362467"/>
                  </a:lnTo>
                  <a:lnTo>
                    <a:pt x="173750" y="359468"/>
                  </a:lnTo>
                  <a:lnTo>
                    <a:pt x="132053" y="344719"/>
                  </a:lnTo>
                  <a:lnTo>
                    <a:pt x="72670" y="332285"/>
                  </a:lnTo>
                  <a:lnTo>
                    <a:pt x="62776" y="3296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79316" y="647177"/>
              <a:ext cx="547483" cy="37176"/>
            </a:xfrm>
            <a:custGeom>
              <a:avLst/>
              <a:gdLst/>
              <a:ahLst/>
              <a:cxnLst/>
              <a:rect l="0" t="0" r="0" b="0"/>
              <a:pathLst>
                <a:path w="547483" h="37176">
                  <a:moveTo>
                    <a:pt x="547482" y="5589"/>
                  </a:moveTo>
                  <a:lnTo>
                    <a:pt x="530714" y="0"/>
                  </a:lnTo>
                  <a:lnTo>
                    <a:pt x="477965" y="3272"/>
                  </a:lnTo>
                  <a:lnTo>
                    <a:pt x="421273" y="5132"/>
                  </a:lnTo>
                  <a:lnTo>
                    <a:pt x="359425" y="5499"/>
                  </a:lnTo>
                  <a:lnTo>
                    <a:pt x="308227" y="5563"/>
                  </a:lnTo>
                  <a:lnTo>
                    <a:pt x="245761" y="13990"/>
                  </a:lnTo>
                  <a:lnTo>
                    <a:pt x="184549" y="20680"/>
                  </a:lnTo>
                  <a:lnTo>
                    <a:pt x="142808" y="20589"/>
                  </a:lnTo>
                  <a:lnTo>
                    <a:pt x="81891" y="31039"/>
                  </a:lnTo>
                  <a:lnTo>
                    <a:pt x="20041" y="36367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78111" y="779017"/>
              <a:ext cx="209067" cy="383102"/>
            </a:xfrm>
            <a:custGeom>
              <a:avLst/>
              <a:gdLst/>
              <a:ahLst/>
              <a:cxnLst/>
              <a:rect l="0" t="0" r="0" b="0"/>
              <a:pathLst>
                <a:path w="209067" h="383102">
                  <a:moveTo>
                    <a:pt x="190759" y="73791"/>
                  </a:moveTo>
                  <a:lnTo>
                    <a:pt x="173991" y="79380"/>
                  </a:lnTo>
                  <a:lnTo>
                    <a:pt x="162640" y="91483"/>
                  </a:lnTo>
                  <a:lnTo>
                    <a:pt x="126968" y="148119"/>
                  </a:lnTo>
                  <a:lnTo>
                    <a:pt x="92412" y="207451"/>
                  </a:lnTo>
                  <a:lnTo>
                    <a:pt x="57387" y="262881"/>
                  </a:lnTo>
                  <a:lnTo>
                    <a:pt x="41927" y="294764"/>
                  </a:lnTo>
                  <a:lnTo>
                    <a:pt x="39994" y="315891"/>
                  </a:lnTo>
                  <a:lnTo>
                    <a:pt x="48284" y="363638"/>
                  </a:lnTo>
                  <a:lnTo>
                    <a:pt x="54832" y="372308"/>
                  </a:lnTo>
                  <a:lnTo>
                    <a:pt x="74585" y="381940"/>
                  </a:lnTo>
                  <a:lnTo>
                    <a:pt x="95842" y="383101"/>
                  </a:lnTo>
                  <a:lnTo>
                    <a:pt x="138085" y="374315"/>
                  </a:lnTo>
                  <a:lnTo>
                    <a:pt x="164103" y="359107"/>
                  </a:lnTo>
                  <a:lnTo>
                    <a:pt x="186631" y="334194"/>
                  </a:lnTo>
                  <a:lnTo>
                    <a:pt x="202534" y="304585"/>
                  </a:lnTo>
                  <a:lnTo>
                    <a:pt x="209066" y="262407"/>
                  </a:lnTo>
                  <a:lnTo>
                    <a:pt x="205412" y="224044"/>
                  </a:lnTo>
                  <a:lnTo>
                    <a:pt x="196882" y="204521"/>
                  </a:lnTo>
                  <a:lnTo>
                    <a:pt x="191331" y="196039"/>
                  </a:lnTo>
                  <a:lnTo>
                    <a:pt x="128177" y="151257"/>
                  </a:lnTo>
                  <a:lnTo>
                    <a:pt x="75023" y="115939"/>
                  </a:lnTo>
                  <a:lnTo>
                    <a:pt x="46503" y="91738"/>
                  </a:lnTo>
                  <a:lnTo>
                    <a:pt x="4642" y="39737"/>
                  </a:lnTo>
                  <a:lnTo>
                    <a:pt x="0" y="30031"/>
                  </a:lnTo>
                  <a:lnTo>
                    <a:pt x="415" y="21221"/>
                  </a:lnTo>
                  <a:lnTo>
                    <a:pt x="4202" y="13008"/>
                  </a:lnTo>
                  <a:lnTo>
                    <a:pt x="10236" y="5193"/>
                  </a:lnTo>
                  <a:lnTo>
                    <a:pt x="17767" y="1153"/>
                  </a:lnTo>
                  <a:lnTo>
                    <a:pt x="70795" y="0"/>
                  </a:lnTo>
                  <a:lnTo>
                    <a:pt x="123475" y="15714"/>
                  </a:lnTo>
                  <a:lnTo>
                    <a:pt x="169702" y="316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832373" y="421139"/>
            <a:ext cx="305327" cy="347442"/>
            <a:chOff x="3832373" y="421139"/>
            <a:chExt cx="305327" cy="347442"/>
          </a:xfrm>
        </p:grpSpPr>
        <p:sp>
          <p:nvSpPr>
            <p:cNvPr id="6" name="Freeform 5"/>
            <p:cNvSpPr/>
            <p:nvPr/>
          </p:nvSpPr>
          <p:spPr>
            <a:xfrm>
              <a:off x="3832373" y="547481"/>
              <a:ext cx="305327" cy="73701"/>
            </a:xfrm>
            <a:custGeom>
              <a:avLst/>
              <a:gdLst/>
              <a:ahLst/>
              <a:cxnLst/>
              <a:rect l="0" t="0" r="0" b="0"/>
              <a:pathLst>
                <a:path w="305327" h="73701">
                  <a:moveTo>
                    <a:pt x="305326" y="0"/>
                  </a:moveTo>
                  <a:lnTo>
                    <a:pt x="294147" y="16768"/>
                  </a:lnTo>
                  <a:lnTo>
                    <a:pt x="286175" y="21707"/>
                  </a:lnTo>
                  <a:lnTo>
                    <a:pt x="232109" y="35874"/>
                  </a:lnTo>
                  <a:lnTo>
                    <a:pt x="180033" y="42052"/>
                  </a:lnTo>
                  <a:lnTo>
                    <a:pt x="117753" y="50204"/>
                  </a:lnTo>
                  <a:lnTo>
                    <a:pt x="54456" y="52161"/>
                  </a:lnTo>
                  <a:lnTo>
                    <a:pt x="29662" y="5866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11357" y="421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74528" y="75805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169699" y="84228"/>
            <a:ext cx="315856" cy="705410"/>
            <a:chOff x="6169699" y="84228"/>
            <a:chExt cx="315856" cy="705410"/>
          </a:xfrm>
        </p:grpSpPr>
        <p:sp>
          <p:nvSpPr>
            <p:cNvPr id="10" name="Freeform 9"/>
            <p:cNvSpPr/>
            <p:nvPr/>
          </p:nvSpPr>
          <p:spPr>
            <a:xfrm>
              <a:off x="6296041" y="84228"/>
              <a:ext cx="10530" cy="231627"/>
            </a:xfrm>
            <a:custGeom>
              <a:avLst/>
              <a:gdLst/>
              <a:ahLst/>
              <a:cxnLst/>
              <a:rect l="0" t="0" r="0" b="0"/>
              <a:pathLst>
                <a:path w="10530" h="231627">
                  <a:moveTo>
                    <a:pt x="10529" y="0"/>
                  </a:moveTo>
                  <a:lnTo>
                    <a:pt x="4939" y="58616"/>
                  </a:lnTo>
                  <a:lnTo>
                    <a:pt x="976" y="113960"/>
                  </a:lnTo>
                  <a:lnTo>
                    <a:pt x="193" y="176885"/>
                  </a:lnTo>
                  <a:lnTo>
                    <a:pt x="0" y="2316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169699" y="368497"/>
              <a:ext cx="315856" cy="40543"/>
            </a:xfrm>
            <a:custGeom>
              <a:avLst/>
              <a:gdLst/>
              <a:ahLst/>
              <a:cxnLst/>
              <a:rect l="0" t="0" r="0" b="0"/>
              <a:pathLst>
                <a:path w="315856" h="40543">
                  <a:moveTo>
                    <a:pt x="315855" y="0"/>
                  </a:moveTo>
                  <a:lnTo>
                    <a:pt x="297874" y="15641"/>
                  </a:lnTo>
                  <a:lnTo>
                    <a:pt x="280957" y="23719"/>
                  </a:lnTo>
                  <a:lnTo>
                    <a:pt x="227030" y="23966"/>
                  </a:lnTo>
                  <a:lnTo>
                    <a:pt x="173918" y="29734"/>
                  </a:lnTo>
                  <a:lnTo>
                    <a:pt x="124841" y="34156"/>
                  </a:lnTo>
                  <a:lnTo>
                    <a:pt x="61445" y="40542"/>
                  </a:lnTo>
                  <a:lnTo>
                    <a:pt x="38618" y="351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443729" y="547481"/>
              <a:ext cx="10241" cy="242157"/>
            </a:xfrm>
            <a:custGeom>
              <a:avLst/>
              <a:gdLst/>
              <a:ahLst/>
              <a:cxnLst/>
              <a:rect l="0" t="0" r="0" b="0"/>
              <a:pathLst>
                <a:path w="10241" h="242157">
                  <a:moveTo>
                    <a:pt x="10240" y="0"/>
                  </a:moveTo>
                  <a:lnTo>
                    <a:pt x="7120" y="54145"/>
                  </a:lnTo>
                  <a:lnTo>
                    <a:pt x="1175" y="114681"/>
                  </a:lnTo>
                  <a:lnTo>
                    <a:pt x="0" y="175728"/>
                  </a:lnTo>
                  <a:lnTo>
                    <a:pt x="967" y="219874"/>
                  </a:lnTo>
                  <a:lnTo>
                    <a:pt x="10240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172406" y="547481"/>
              <a:ext cx="249978" cy="142716"/>
            </a:xfrm>
            <a:custGeom>
              <a:avLst/>
              <a:gdLst/>
              <a:ahLst/>
              <a:cxnLst/>
              <a:rect l="0" t="0" r="0" b="0"/>
              <a:pathLst>
                <a:path w="249978" h="142716">
                  <a:moveTo>
                    <a:pt x="249977" y="136871"/>
                  </a:moveTo>
                  <a:lnTo>
                    <a:pt x="233209" y="131282"/>
                  </a:lnTo>
                  <a:lnTo>
                    <a:pt x="215618" y="131657"/>
                  </a:lnTo>
                  <a:lnTo>
                    <a:pt x="194932" y="133384"/>
                  </a:lnTo>
                  <a:lnTo>
                    <a:pt x="146644" y="131199"/>
                  </a:lnTo>
                  <a:lnTo>
                    <a:pt x="97375" y="135751"/>
                  </a:lnTo>
                  <a:lnTo>
                    <a:pt x="36516" y="142715"/>
                  </a:lnTo>
                  <a:lnTo>
                    <a:pt x="11216" y="140248"/>
                  </a:lnTo>
                  <a:lnTo>
                    <a:pt x="4235" y="135613"/>
                  </a:lnTo>
                  <a:lnTo>
                    <a:pt x="752" y="129013"/>
                  </a:lnTo>
                  <a:lnTo>
                    <a:pt x="0" y="112322"/>
                  </a:lnTo>
                  <a:lnTo>
                    <a:pt x="7324" y="82024"/>
                  </a:lnTo>
                  <a:lnTo>
                    <a:pt x="31167" y="22385"/>
                  </a:lnTo>
                  <a:lnTo>
                    <a:pt x="3940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463461" y="1484518"/>
            <a:ext cx="824564" cy="506508"/>
            <a:chOff x="1463461" y="1484518"/>
            <a:chExt cx="824564" cy="506508"/>
          </a:xfrm>
        </p:grpSpPr>
        <p:sp>
          <p:nvSpPr>
            <p:cNvPr id="15" name="Freeform 14"/>
            <p:cNvSpPr/>
            <p:nvPr/>
          </p:nvSpPr>
          <p:spPr>
            <a:xfrm>
              <a:off x="1463461" y="1484518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10528" y="0"/>
                  </a:moveTo>
                  <a:lnTo>
                    <a:pt x="2195" y="37478"/>
                  </a:lnTo>
                  <a:lnTo>
                    <a:pt x="433" y="94490"/>
                  </a:lnTo>
                  <a:lnTo>
                    <a:pt x="128" y="144850"/>
                  </a:lnTo>
                  <a:lnTo>
                    <a:pt x="38" y="196816"/>
                  </a:lnTo>
                  <a:lnTo>
                    <a:pt x="5600" y="249258"/>
                  </a:lnTo>
                  <a:lnTo>
                    <a:pt x="9555" y="310975"/>
                  </a:lnTo>
                  <a:lnTo>
                    <a:pt x="7216" y="368227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494227" y="1547689"/>
              <a:ext cx="211390" cy="347441"/>
            </a:xfrm>
            <a:custGeom>
              <a:avLst/>
              <a:gdLst/>
              <a:ahLst/>
              <a:cxnLst/>
              <a:rect l="0" t="0" r="0" b="0"/>
              <a:pathLst>
                <a:path w="211390" h="347441">
                  <a:moveTo>
                    <a:pt x="127161" y="0"/>
                  </a:moveTo>
                  <a:lnTo>
                    <a:pt x="97853" y="34897"/>
                  </a:lnTo>
                  <a:lnTo>
                    <a:pt x="66947" y="92997"/>
                  </a:lnTo>
                  <a:lnTo>
                    <a:pt x="51218" y="122701"/>
                  </a:lnTo>
                  <a:lnTo>
                    <a:pt x="4197" y="175262"/>
                  </a:lnTo>
                  <a:lnTo>
                    <a:pt x="732" y="183521"/>
                  </a:lnTo>
                  <a:lnTo>
                    <a:pt x="0" y="202058"/>
                  </a:lnTo>
                  <a:lnTo>
                    <a:pt x="3783" y="209574"/>
                  </a:lnTo>
                  <a:lnTo>
                    <a:pt x="17344" y="221046"/>
                  </a:lnTo>
                  <a:lnTo>
                    <a:pt x="73113" y="253139"/>
                  </a:lnTo>
                  <a:lnTo>
                    <a:pt x="134447" y="303171"/>
                  </a:lnTo>
                  <a:lnTo>
                    <a:pt x="170714" y="332976"/>
                  </a:lnTo>
                  <a:lnTo>
                    <a:pt x="187852" y="341012"/>
                  </a:lnTo>
                  <a:lnTo>
                    <a:pt x="211389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705616" y="1681528"/>
              <a:ext cx="126848" cy="203074"/>
            </a:xfrm>
            <a:custGeom>
              <a:avLst/>
              <a:gdLst/>
              <a:ahLst/>
              <a:cxnLst/>
              <a:rect l="0" t="0" r="0" b="0"/>
              <a:pathLst>
                <a:path w="126848" h="203074">
                  <a:moveTo>
                    <a:pt x="0" y="118845"/>
                  </a:moveTo>
                  <a:lnTo>
                    <a:pt x="17981" y="103204"/>
                  </a:lnTo>
                  <a:lnTo>
                    <a:pt x="34898" y="95125"/>
                  </a:lnTo>
                  <a:lnTo>
                    <a:pt x="92998" y="82056"/>
                  </a:lnTo>
                  <a:lnTo>
                    <a:pt x="104112" y="76771"/>
                  </a:lnTo>
                  <a:lnTo>
                    <a:pt x="119582" y="61541"/>
                  </a:lnTo>
                  <a:lnTo>
                    <a:pt x="125345" y="52566"/>
                  </a:lnTo>
                  <a:lnTo>
                    <a:pt x="126847" y="44243"/>
                  </a:lnTo>
                  <a:lnTo>
                    <a:pt x="125509" y="36355"/>
                  </a:lnTo>
                  <a:lnTo>
                    <a:pt x="122277" y="28757"/>
                  </a:lnTo>
                  <a:lnTo>
                    <a:pt x="109328" y="17194"/>
                  </a:lnTo>
                  <a:lnTo>
                    <a:pt x="72418" y="240"/>
                  </a:lnTo>
                  <a:lnTo>
                    <a:pt x="62317" y="0"/>
                  </a:lnTo>
                  <a:lnTo>
                    <a:pt x="41735" y="5974"/>
                  </a:lnTo>
                  <a:lnTo>
                    <a:pt x="16005" y="22490"/>
                  </a:lnTo>
                  <a:lnTo>
                    <a:pt x="7114" y="41705"/>
                  </a:lnTo>
                  <a:lnTo>
                    <a:pt x="4331" y="64673"/>
                  </a:lnTo>
                  <a:lnTo>
                    <a:pt x="15071" y="118643"/>
                  </a:lnTo>
                  <a:lnTo>
                    <a:pt x="30462" y="144781"/>
                  </a:lnTo>
                  <a:lnTo>
                    <a:pt x="49840" y="167344"/>
                  </a:lnTo>
                  <a:lnTo>
                    <a:pt x="105285" y="2030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892181" y="1673133"/>
              <a:ext cx="130822" cy="200940"/>
            </a:xfrm>
            <a:custGeom>
              <a:avLst/>
              <a:gdLst/>
              <a:ahLst/>
              <a:cxnLst/>
              <a:rect l="0" t="0" r="0" b="0"/>
              <a:pathLst>
                <a:path w="130822" h="200940">
                  <a:moveTo>
                    <a:pt x="34534" y="106183"/>
                  </a:moveTo>
                  <a:lnTo>
                    <a:pt x="94474" y="87054"/>
                  </a:lnTo>
                  <a:lnTo>
                    <a:pt x="112257" y="75844"/>
                  </a:lnTo>
                  <a:lnTo>
                    <a:pt x="124839" y="59944"/>
                  </a:lnTo>
                  <a:lnTo>
                    <a:pt x="129832" y="50790"/>
                  </a:lnTo>
                  <a:lnTo>
                    <a:pt x="130821" y="41178"/>
                  </a:lnTo>
                  <a:lnTo>
                    <a:pt x="125681" y="21140"/>
                  </a:lnTo>
                  <a:lnTo>
                    <a:pt x="117526" y="13223"/>
                  </a:lnTo>
                  <a:lnTo>
                    <a:pt x="92866" y="1306"/>
                  </a:lnTo>
                  <a:lnTo>
                    <a:pt x="80441" y="0"/>
                  </a:lnTo>
                  <a:lnTo>
                    <a:pt x="57276" y="4788"/>
                  </a:lnTo>
                  <a:lnTo>
                    <a:pt x="30094" y="20638"/>
                  </a:lnTo>
                  <a:lnTo>
                    <a:pt x="17742" y="39697"/>
                  </a:lnTo>
                  <a:lnTo>
                    <a:pt x="281" y="84471"/>
                  </a:lnTo>
                  <a:lnTo>
                    <a:pt x="0" y="95218"/>
                  </a:lnTo>
                  <a:lnTo>
                    <a:pt x="5927" y="116517"/>
                  </a:lnTo>
                  <a:lnTo>
                    <a:pt x="22418" y="148239"/>
                  </a:lnTo>
                  <a:lnTo>
                    <a:pt x="53301" y="174276"/>
                  </a:lnTo>
                  <a:lnTo>
                    <a:pt x="106906" y="196619"/>
                  </a:lnTo>
                  <a:lnTo>
                    <a:pt x="118762" y="2009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138871" y="1651001"/>
              <a:ext cx="149154" cy="340025"/>
            </a:xfrm>
            <a:custGeom>
              <a:avLst/>
              <a:gdLst/>
              <a:ahLst/>
              <a:cxnLst/>
              <a:rect l="0" t="0" r="0" b="0"/>
              <a:pathLst>
                <a:path w="149154" h="340025">
                  <a:moveTo>
                    <a:pt x="19471" y="159900"/>
                  </a:moveTo>
                  <a:lnTo>
                    <a:pt x="26706" y="188626"/>
                  </a:lnTo>
                  <a:lnTo>
                    <a:pt x="32468" y="248892"/>
                  </a:lnTo>
                  <a:lnTo>
                    <a:pt x="44525" y="301221"/>
                  </a:lnTo>
                  <a:lnTo>
                    <a:pt x="55832" y="340024"/>
                  </a:lnTo>
                  <a:lnTo>
                    <a:pt x="35988" y="278365"/>
                  </a:lnTo>
                  <a:lnTo>
                    <a:pt x="23715" y="229966"/>
                  </a:lnTo>
                  <a:lnTo>
                    <a:pt x="9087" y="171097"/>
                  </a:lnTo>
                  <a:lnTo>
                    <a:pt x="522" y="114409"/>
                  </a:lnTo>
                  <a:lnTo>
                    <a:pt x="0" y="52085"/>
                  </a:lnTo>
                  <a:lnTo>
                    <a:pt x="4188" y="26584"/>
                  </a:lnTo>
                  <a:lnTo>
                    <a:pt x="10452" y="17211"/>
                  </a:lnTo>
                  <a:lnTo>
                    <a:pt x="29890" y="3676"/>
                  </a:lnTo>
                  <a:lnTo>
                    <a:pt x="51008" y="0"/>
                  </a:lnTo>
                  <a:lnTo>
                    <a:pt x="61552" y="658"/>
                  </a:lnTo>
                  <a:lnTo>
                    <a:pt x="79508" y="7627"/>
                  </a:lnTo>
                  <a:lnTo>
                    <a:pt x="95287" y="19694"/>
                  </a:lnTo>
                  <a:lnTo>
                    <a:pt x="137501" y="70238"/>
                  </a:lnTo>
                  <a:lnTo>
                    <a:pt x="147188" y="93534"/>
                  </a:lnTo>
                  <a:lnTo>
                    <a:pt x="149153" y="119486"/>
                  </a:lnTo>
                  <a:lnTo>
                    <a:pt x="144958" y="144278"/>
                  </a:lnTo>
                  <a:lnTo>
                    <a:pt x="135294" y="163095"/>
                  </a:lnTo>
                  <a:lnTo>
                    <a:pt x="120081" y="176138"/>
                  </a:lnTo>
                  <a:lnTo>
                    <a:pt x="61584" y="2125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339238" y="1409030"/>
            <a:ext cx="1240659" cy="496629"/>
            <a:chOff x="3339238" y="1409030"/>
            <a:chExt cx="1240659" cy="496629"/>
          </a:xfrm>
        </p:grpSpPr>
        <p:sp>
          <p:nvSpPr>
            <p:cNvPr id="21" name="Freeform 20"/>
            <p:cNvSpPr/>
            <p:nvPr/>
          </p:nvSpPr>
          <p:spPr>
            <a:xfrm>
              <a:off x="3339238" y="1409030"/>
              <a:ext cx="240452" cy="346298"/>
            </a:xfrm>
            <a:custGeom>
              <a:avLst/>
              <a:gdLst/>
              <a:ahLst/>
              <a:cxnLst/>
              <a:rect l="0" t="0" r="0" b="0"/>
              <a:pathLst>
                <a:path w="240452" h="346298">
                  <a:moveTo>
                    <a:pt x="145694" y="64959"/>
                  </a:moveTo>
                  <a:lnTo>
                    <a:pt x="145694" y="42602"/>
                  </a:lnTo>
                  <a:lnTo>
                    <a:pt x="139455" y="25387"/>
                  </a:lnTo>
                  <a:lnTo>
                    <a:pt x="134516" y="17521"/>
                  </a:lnTo>
                  <a:lnTo>
                    <a:pt x="119669" y="5661"/>
                  </a:lnTo>
                  <a:lnTo>
                    <a:pt x="110797" y="861"/>
                  </a:lnTo>
                  <a:lnTo>
                    <a:pt x="101372" y="0"/>
                  </a:lnTo>
                  <a:lnTo>
                    <a:pt x="81542" y="5283"/>
                  </a:lnTo>
                  <a:lnTo>
                    <a:pt x="48621" y="27738"/>
                  </a:lnTo>
                  <a:lnTo>
                    <a:pt x="27895" y="48991"/>
                  </a:lnTo>
                  <a:lnTo>
                    <a:pt x="18079" y="67221"/>
                  </a:lnTo>
                  <a:lnTo>
                    <a:pt x="6923" y="126233"/>
                  </a:lnTo>
                  <a:lnTo>
                    <a:pt x="0" y="175459"/>
                  </a:lnTo>
                  <a:lnTo>
                    <a:pt x="7037" y="230242"/>
                  </a:lnTo>
                  <a:lnTo>
                    <a:pt x="22812" y="283005"/>
                  </a:lnTo>
                  <a:lnTo>
                    <a:pt x="48112" y="321979"/>
                  </a:lnTo>
                  <a:lnTo>
                    <a:pt x="74277" y="339335"/>
                  </a:lnTo>
                  <a:lnTo>
                    <a:pt x="109846" y="346297"/>
                  </a:lnTo>
                  <a:lnTo>
                    <a:pt x="155381" y="340244"/>
                  </a:lnTo>
                  <a:lnTo>
                    <a:pt x="186389" y="329929"/>
                  </a:lnTo>
                  <a:lnTo>
                    <a:pt x="240451" y="296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53388" y="1421347"/>
              <a:ext cx="157929" cy="337952"/>
            </a:xfrm>
            <a:custGeom>
              <a:avLst/>
              <a:gdLst/>
              <a:ahLst/>
              <a:cxnLst/>
              <a:rect l="0" t="0" r="0" b="0"/>
              <a:pathLst>
                <a:path w="157929" h="337952">
                  <a:moveTo>
                    <a:pt x="0" y="0"/>
                  </a:moveTo>
                  <a:lnTo>
                    <a:pt x="5589" y="58617"/>
                  </a:lnTo>
                  <a:lnTo>
                    <a:pt x="10723" y="112791"/>
                  </a:lnTo>
                  <a:lnTo>
                    <a:pt x="18669" y="168552"/>
                  </a:lnTo>
                  <a:lnTo>
                    <a:pt x="27979" y="231423"/>
                  </a:lnTo>
                  <a:lnTo>
                    <a:pt x="30873" y="284922"/>
                  </a:lnTo>
                  <a:lnTo>
                    <a:pt x="25856" y="334961"/>
                  </a:lnTo>
                  <a:lnTo>
                    <a:pt x="24256" y="337951"/>
                  </a:lnTo>
                  <a:lnTo>
                    <a:pt x="23190" y="335265"/>
                  </a:lnTo>
                  <a:lnTo>
                    <a:pt x="14102" y="284789"/>
                  </a:lnTo>
                  <a:lnTo>
                    <a:pt x="14354" y="231036"/>
                  </a:lnTo>
                  <a:lnTo>
                    <a:pt x="16589" y="217195"/>
                  </a:lnTo>
                  <a:lnTo>
                    <a:pt x="28430" y="195577"/>
                  </a:lnTo>
                  <a:lnTo>
                    <a:pt x="36501" y="186536"/>
                  </a:lnTo>
                  <a:lnTo>
                    <a:pt x="46561" y="181679"/>
                  </a:lnTo>
                  <a:lnTo>
                    <a:pt x="70217" y="179402"/>
                  </a:lnTo>
                  <a:lnTo>
                    <a:pt x="90089" y="185409"/>
                  </a:lnTo>
                  <a:lnTo>
                    <a:pt x="98664" y="190286"/>
                  </a:lnTo>
                  <a:lnTo>
                    <a:pt x="121911" y="219508"/>
                  </a:lnTo>
                  <a:lnTo>
                    <a:pt x="146353" y="273531"/>
                  </a:lnTo>
                  <a:lnTo>
                    <a:pt x="15792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28476" y="1583888"/>
              <a:ext cx="172354" cy="161220"/>
            </a:xfrm>
            <a:custGeom>
              <a:avLst/>
              <a:gdLst/>
              <a:ahLst/>
              <a:cxnLst/>
              <a:rect l="0" t="0" r="0" b="0"/>
              <a:pathLst>
                <a:path w="172354" h="161220">
                  <a:moveTo>
                    <a:pt x="98653" y="79614"/>
                  </a:moveTo>
                  <a:lnTo>
                    <a:pt x="109832" y="62847"/>
                  </a:lnTo>
                  <a:lnTo>
                    <a:pt x="112200" y="45256"/>
                  </a:lnTo>
                  <a:lnTo>
                    <a:pt x="111194" y="35652"/>
                  </a:lnTo>
                  <a:lnTo>
                    <a:pt x="100717" y="18741"/>
                  </a:lnTo>
                  <a:lnTo>
                    <a:pt x="93010" y="10956"/>
                  </a:lnTo>
                  <a:lnTo>
                    <a:pt x="71969" y="2306"/>
                  </a:lnTo>
                  <a:lnTo>
                    <a:pt x="59807" y="0"/>
                  </a:lnTo>
                  <a:lnTo>
                    <a:pt x="40054" y="3676"/>
                  </a:lnTo>
                  <a:lnTo>
                    <a:pt x="31511" y="7931"/>
                  </a:lnTo>
                  <a:lnTo>
                    <a:pt x="18900" y="22019"/>
                  </a:lnTo>
                  <a:lnTo>
                    <a:pt x="1271" y="65248"/>
                  </a:lnTo>
                  <a:lnTo>
                    <a:pt x="0" y="88437"/>
                  </a:lnTo>
                  <a:lnTo>
                    <a:pt x="8716" y="131920"/>
                  </a:lnTo>
                  <a:lnTo>
                    <a:pt x="23912" y="158153"/>
                  </a:lnTo>
                  <a:lnTo>
                    <a:pt x="31279" y="161219"/>
                  </a:lnTo>
                  <a:lnTo>
                    <a:pt x="39699" y="160924"/>
                  </a:lnTo>
                  <a:lnTo>
                    <a:pt x="48822" y="158387"/>
                  </a:lnTo>
                  <a:lnTo>
                    <a:pt x="65197" y="146210"/>
                  </a:lnTo>
                  <a:lnTo>
                    <a:pt x="79105" y="129099"/>
                  </a:lnTo>
                  <a:lnTo>
                    <a:pt x="89185" y="109796"/>
                  </a:lnTo>
                  <a:lnTo>
                    <a:pt x="96783" y="69762"/>
                  </a:lnTo>
                  <a:lnTo>
                    <a:pt x="109585" y="108891"/>
                  </a:lnTo>
                  <a:lnTo>
                    <a:pt x="124569" y="124991"/>
                  </a:lnTo>
                  <a:lnTo>
                    <a:pt x="133478" y="130923"/>
                  </a:lnTo>
                  <a:lnTo>
                    <a:pt x="141757" y="133707"/>
                  </a:lnTo>
                  <a:lnTo>
                    <a:pt x="172353" y="1322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53471" y="1581068"/>
              <a:ext cx="115815" cy="145606"/>
            </a:xfrm>
            <a:custGeom>
              <a:avLst/>
              <a:gdLst/>
              <a:ahLst/>
              <a:cxnLst/>
              <a:rect l="0" t="0" r="0" b="0"/>
              <a:pathLst>
                <a:path w="115815" h="145606">
                  <a:moveTo>
                    <a:pt x="0" y="61377"/>
                  </a:moveTo>
                  <a:lnTo>
                    <a:pt x="0" y="123852"/>
                  </a:lnTo>
                  <a:lnTo>
                    <a:pt x="1170" y="72273"/>
                  </a:lnTo>
                  <a:lnTo>
                    <a:pt x="9575" y="33540"/>
                  </a:lnTo>
                  <a:lnTo>
                    <a:pt x="20243" y="10401"/>
                  </a:lnTo>
                  <a:lnTo>
                    <a:pt x="27534" y="3996"/>
                  </a:lnTo>
                  <a:lnTo>
                    <a:pt x="35903" y="896"/>
                  </a:lnTo>
                  <a:lnTo>
                    <a:pt x="44993" y="0"/>
                  </a:lnTo>
                  <a:lnTo>
                    <a:pt x="61331" y="5242"/>
                  </a:lnTo>
                  <a:lnTo>
                    <a:pt x="90884" y="27672"/>
                  </a:lnTo>
                  <a:lnTo>
                    <a:pt x="106607" y="53340"/>
                  </a:lnTo>
                  <a:lnTo>
                    <a:pt x="113995" y="106756"/>
                  </a:lnTo>
                  <a:lnTo>
                    <a:pt x="115814" y="145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29982" y="1575939"/>
              <a:ext cx="175224" cy="329720"/>
            </a:xfrm>
            <a:custGeom>
              <a:avLst/>
              <a:gdLst/>
              <a:ahLst/>
              <a:cxnLst/>
              <a:rect l="0" t="0" r="0" b="0"/>
              <a:pathLst>
                <a:path w="175224" h="329720">
                  <a:moveTo>
                    <a:pt x="128816" y="55978"/>
                  </a:moveTo>
                  <a:lnTo>
                    <a:pt x="119240" y="31931"/>
                  </a:lnTo>
                  <a:lnTo>
                    <a:pt x="108572" y="17604"/>
                  </a:lnTo>
                  <a:lnTo>
                    <a:pt x="83823" y="1974"/>
                  </a:lnTo>
                  <a:lnTo>
                    <a:pt x="64365" y="0"/>
                  </a:lnTo>
                  <a:lnTo>
                    <a:pt x="44019" y="4193"/>
                  </a:lnTo>
                  <a:lnTo>
                    <a:pt x="23278" y="13855"/>
                  </a:lnTo>
                  <a:lnTo>
                    <a:pt x="8601" y="29068"/>
                  </a:lnTo>
                  <a:lnTo>
                    <a:pt x="3049" y="38038"/>
                  </a:lnTo>
                  <a:lnTo>
                    <a:pt x="0" y="57363"/>
                  </a:lnTo>
                  <a:lnTo>
                    <a:pt x="7574" y="98365"/>
                  </a:lnTo>
                  <a:lnTo>
                    <a:pt x="22572" y="124169"/>
                  </a:lnTo>
                  <a:lnTo>
                    <a:pt x="29911" y="128345"/>
                  </a:lnTo>
                  <a:lnTo>
                    <a:pt x="47423" y="129865"/>
                  </a:lnTo>
                  <a:lnTo>
                    <a:pt x="63785" y="123521"/>
                  </a:lnTo>
                  <a:lnTo>
                    <a:pt x="78856" y="111733"/>
                  </a:lnTo>
                  <a:lnTo>
                    <a:pt x="93354" y="94796"/>
                  </a:lnTo>
                  <a:lnTo>
                    <a:pt x="99325" y="93555"/>
                  </a:lnTo>
                  <a:lnTo>
                    <a:pt x="104476" y="97407"/>
                  </a:lnTo>
                  <a:lnTo>
                    <a:pt x="133279" y="149907"/>
                  </a:lnTo>
                  <a:lnTo>
                    <a:pt x="157470" y="203907"/>
                  </a:lnTo>
                  <a:lnTo>
                    <a:pt x="175223" y="265231"/>
                  </a:lnTo>
                  <a:lnTo>
                    <a:pt x="173617" y="287019"/>
                  </a:lnTo>
                  <a:lnTo>
                    <a:pt x="162766" y="305282"/>
                  </a:lnTo>
                  <a:lnTo>
                    <a:pt x="154959" y="313428"/>
                  </a:lnTo>
                  <a:lnTo>
                    <a:pt x="130686" y="322478"/>
                  </a:lnTo>
                  <a:lnTo>
                    <a:pt x="101571" y="325331"/>
                  </a:lnTo>
                  <a:lnTo>
                    <a:pt x="47872" y="323869"/>
                  </a:lnTo>
                  <a:lnTo>
                    <a:pt x="13002" y="3297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03786" y="1575673"/>
              <a:ext cx="176111" cy="214172"/>
            </a:xfrm>
            <a:custGeom>
              <a:avLst/>
              <a:gdLst/>
              <a:ahLst/>
              <a:cxnLst/>
              <a:rect l="0" t="0" r="0" b="0"/>
              <a:pathLst>
                <a:path w="176111" h="214172">
                  <a:moveTo>
                    <a:pt x="18183" y="77301"/>
                  </a:moveTo>
                  <a:lnTo>
                    <a:pt x="36163" y="92942"/>
                  </a:lnTo>
                  <a:lnTo>
                    <a:pt x="53080" y="101020"/>
                  </a:lnTo>
                  <a:lnTo>
                    <a:pt x="75417" y="102270"/>
                  </a:lnTo>
                  <a:lnTo>
                    <a:pt x="127884" y="93541"/>
                  </a:lnTo>
                  <a:lnTo>
                    <a:pt x="138110" y="88128"/>
                  </a:lnTo>
                  <a:lnTo>
                    <a:pt x="152592" y="72754"/>
                  </a:lnTo>
                  <a:lnTo>
                    <a:pt x="156689" y="51104"/>
                  </a:lnTo>
                  <a:lnTo>
                    <a:pt x="156144" y="38779"/>
                  </a:lnTo>
                  <a:lnTo>
                    <a:pt x="152271" y="29393"/>
                  </a:lnTo>
                  <a:lnTo>
                    <a:pt x="138608" y="15844"/>
                  </a:lnTo>
                  <a:lnTo>
                    <a:pt x="111186" y="1640"/>
                  </a:lnTo>
                  <a:lnTo>
                    <a:pt x="91103" y="0"/>
                  </a:lnTo>
                  <a:lnTo>
                    <a:pt x="80834" y="1200"/>
                  </a:lnTo>
                  <a:lnTo>
                    <a:pt x="60066" y="11893"/>
                  </a:lnTo>
                  <a:lnTo>
                    <a:pt x="23726" y="41764"/>
                  </a:lnTo>
                  <a:lnTo>
                    <a:pt x="6827" y="74310"/>
                  </a:lnTo>
                  <a:lnTo>
                    <a:pt x="0" y="113589"/>
                  </a:lnTo>
                  <a:lnTo>
                    <a:pt x="3566" y="149274"/>
                  </a:lnTo>
                  <a:lnTo>
                    <a:pt x="12076" y="168170"/>
                  </a:lnTo>
                  <a:lnTo>
                    <a:pt x="17621" y="176485"/>
                  </a:lnTo>
                  <a:lnTo>
                    <a:pt x="36260" y="188843"/>
                  </a:lnTo>
                  <a:lnTo>
                    <a:pt x="47782" y="193776"/>
                  </a:lnTo>
                  <a:lnTo>
                    <a:pt x="97533" y="195130"/>
                  </a:lnTo>
                  <a:lnTo>
                    <a:pt x="127149" y="200249"/>
                  </a:lnTo>
                  <a:lnTo>
                    <a:pt x="176110" y="214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576797" y="1400290"/>
            <a:ext cx="796215" cy="528536"/>
            <a:chOff x="5576797" y="1400290"/>
            <a:chExt cx="796215" cy="528536"/>
          </a:xfrm>
        </p:grpSpPr>
        <p:sp>
          <p:nvSpPr>
            <p:cNvPr id="28" name="Freeform 27"/>
            <p:cNvSpPr/>
            <p:nvPr/>
          </p:nvSpPr>
          <p:spPr>
            <a:xfrm>
              <a:off x="5576797" y="1400290"/>
              <a:ext cx="171763" cy="347441"/>
            </a:xfrm>
            <a:custGeom>
              <a:avLst/>
              <a:gdLst/>
              <a:ahLst/>
              <a:cxnLst/>
              <a:rect l="0" t="0" r="0" b="0"/>
              <a:pathLst>
                <a:path w="171763" h="347441">
                  <a:moveTo>
                    <a:pt x="77006" y="347440"/>
                  </a:moveTo>
                  <a:lnTo>
                    <a:pt x="73886" y="293296"/>
                  </a:lnTo>
                  <a:lnTo>
                    <a:pt x="59048" y="232815"/>
                  </a:lnTo>
                  <a:lnTo>
                    <a:pt x="41856" y="179141"/>
                  </a:lnTo>
                  <a:lnTo>
                    <a:pt x="29570" y="118029"/>
                  </a:lnTo>
                  <a:lnTo>
                    <a:pt x="7502" y="63462"/>
                  </a:lnTo>
                  <a:lnTo>
                    <a:pt x="102" y="42243"/>
                  </a:lnTo>
                  <a:lnTo>
                    <a:pt x="0" y="32842"/>
                  </a:lnTo>
                  <a:lnTo>
                    <a:pt x="6126" y="16156"/>
                  </a:lnTo>
                  <a:lnTo>
                    <a:pt x="13375" y="10770"/>
                  </a:lnTo>
                  <a:lnTo>
                    <a:pt x="33908" y="4787"/>
                  </a:lnTo>
                  <a:lnTo>
                    <a:pt x="86387" y="945"/>
                  </a:lnTo>
                  <a:lnTo>
                    <a:pt x="142507" y="187"/>
                  </a:lnTo>
                  <a:lnTo>
                    <a:pt x="1717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64331" y="1558217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131281" y="16768"/>
                  </a:lnTo>
                  <a:lnTo>
                    <a:pt x="124956" y="20537"/>
                  </a:lnTo>
                  <a:lnTo>
                    <a:pt x="68159" y="21220"/>
                  </a:lnTo>
                  <a:lnTo>
                    <a:pt x="17425" y="2941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28194" y="1421347"/>
              <a:ext cx="9879" cy="294799"/>
            </a:xfrm>
            <a:custGeom>
              <a:avLst/>
              <a:gdLst/>
              <a:ahLst/>
              <a:cxnLst/>
              <a:rect l="0" t="0" r="0" b="0"/>
              <a:pathLst>
                <a:path w="9879" h="294799">
                  <a:moveTo>
                    <a:pt x="9878" y="0"/>
                  </a:moveTo>
                  <a:lnTo>
                    <a:pt x="2643" y="28726"/>
                  </a:lnTo>
                  <a:lnTo>
                    <a:pt x="0" y="92112"/>
                  </a:lnTo>
                  <a:lnTo>
                    <a:pt x="5067" y="150386"/>
                  </a:lnTo>
                  <a:lnTo>
                    <a:pt x="8928" y="208127"/>
                  </a:lnTo>
                  <a:lnTo>
                    <a:pt x="9691" y="265286"/>
                  </a:lnTo>
                  <a:lnTo>
                    <a:pt x="987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53886" y="1631917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3293" y="27556"/>
                  </a:lnTo>
                  <a:lnTo>
                    <a:pt x="651" y="8065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74943" y="154768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01426" y="1576459"/>
              <a:ext cx="171586" cy="352367"/>
            </a:xfrm>
            <a:custGeom>
              <a:avLst/>
              <a:gdLst/>
              <a:ahLst/>
              <a:cxnLst/>
              <a:rect l="0" t="0" r="0" b="0"/>
              <a:pathLst>
                <a:path w="171586" h="352367">
                  <a:moveTo>
                    <a:pt x="10387" y="118629"/>
                  </a:moveTo>
                  <a:lnTo>
                    <a:pt x="10387" y="167559"/>
                  </a:lnTo>
                  <a:lnTo>
                    <a:pt x="10387" y="226690"/>
                  </a:lnTo>
                  <a:lnTo>
                    <a:pt x="17623" y="283430"/>
                  </a:lnTo>
                  <a:lnTo>
                    <a:pt x="23385" y="336579"/>
                  </a:lnTo>
                  <a:lnTo>
                    <a:pt x="26693" y="352366"/>
                  </a:lnTo>
                  <a:lnTo>
                    <a:pt x="25937" y="351662"/>
                  </a:lnTo>
                  <a:lnTo>
                    <a:pt x="16318" y="319728"/>
                  </a:lnTo>
                  <a:lnTo>
                    <a:pt x="10389" y="259954"/>
                  </a:lnTo>
                  <a:lnTo>
                    <a:pt x="3499" y="210286"/>
                  </a:lnTo>
                  <a:lnTo>
                    <a:pt x="578" y="150988"/>
                  </a:lnTo>
                  <a:lnTo>
                    <a:pt x="0" y="94215"/>
                  </a:lnTo>
                  <a:lnTo>
                    <a:pt x="2226" y="40280"/>
                  </a:lnTo>
                  <a:lnTo>
                    <a:pt x="11049" y="21026"/>
                  </a:lnTo>
                  <a:lnTo>
                    <a:pt x="25889" y="7789"/>
                  </a:lnTo>
                  <a:lnTo>
                    <a:pt x="34760" y="2622"/>
                  </a:lnTo>
                  <a:lnTo>
                    <a:pt x="57094" y="0"/>
                  </a:lnTo>
                  <a:lnTo>
                    <a:pt x="103972" y="7848"/>
                  </a:lnTo>
                  <a:lnTo>
                    <a:pt x="130793" y="22894"/>
                  </a:lnTo>
                  <a:lnTo>
                    <a:pt x="153558" y="47759"/>
                  </a:lnTo>
                  <a:lnTo>
                    <a:pt x="169532" y="77353"/>
                  </a:lnTo>
                  <a:lnTo>
                    <a:pt x="171585" y="97944"/>
                  </a:lnTo>
                  <a:lnTo>
                    <a:pt x="170495" y="108349"/>
                  </a:lnTo>
                  <a:lnTo>
                    <a:pt x="159925" y="126148"/>
                  </a:lnTo>
                  <a:lnTo>
                    <a:pt x="143529" y="140688"/>
                  </a:lnTo>
                  <a:lnTo>
                    <a:pt x="84087" y="1818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2710763" y="1758259"/>
            <a:ext cx="43605" cy="115814"/>
          </a:xfrm>
          <a:custGeom>
            <a:avLst/>
            <a:gdLst/>
            <a:ahLst/>
            <a:cxnLst/>
            <a:rect l="0" t="0" r="0" b="0"/>
            <a:pathLst>
              <a:path w="43605" h="115814">
                <a:moveTo>
                  <a:pt x="5589" y="0"/>
                </a:moveTo>
                <a:lnTo>
                  <a:pt x="0" y="16767"/>
                </a:lnTo>
                <a:lnTo>
                  <a:pt x="1863" y="22876"/>
                </a:lnTo>
                <a:lnTo>
                  <a:pt x="6614" y="28119"/>
                </a:lnTo>
                <a:lnTo>
                  <a:pt x="33868" y="50528"/>
                </a:lnTo>
                <a:lnTo>
                  <a:pt x="41554" y="70030"/>
                </a:lnTo>
                <a:lnTo>
                  <a:pt x="43604" y="81781"/>
                </a:lnTo>
                <a:lnTo>
                  <a:pt x="42630" y="90786"/>
                </a:lnTo>
                <a:lnTo>
                  <a:pt x="39642" y="97958"/>
                </a:lnTo>
                <a:lnTo>
                  <a:pt x="26646" y="11581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4864165" y="1705616"/>
            <a:ext cx="55611" cy="136872"/>
          </a:xfrm>
          <a:custGeom>
            <a:avLst/>
            <a:gdLst/>
            <a:ahLst/>
            <a:cxnLst/>
            <a:rect l="0" t="0" r="0" b="0"/>
            <a:pathLst>
              <a:path w="55611" h="136872">
                <a:moveTo>
                  <a:pt x="0" y="0"/>
                </a:moveTo>
                <a:lnTo>
                  <a:pt x="5590" y="16768"/>
                </a:lnTo>
                <a:lnTo>
                  <a:pt x="17692" y="31239"/>
                </a:lnTo>
                <a:lnTo>
                  <a:pt x="32430" y="46639"/>
                </a:lnTo>
                <a:lnTo>
                  <a:pt x="51423" y="88241"/>
                </a:lnTo>
                <a:lnTo>
                  <a:pt x="55339" y="100942"/>
                </a:lnTo>
                <a:lnTo>
                  <a:pt x="55610" y="110578"/>
                </a:lnTo>
                <a:lnTo>
                  <a:pt x="53451" y="118173"/>
                </a:lnTo>
                <a:lnTo>
                  <a:pt x="42114" y="13687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1969544" y="2737409"/>
            <a:ext cx="399368" cy="948628"/>
            <a:chOff x="1969544" y="2737409"/>
            <a:chExt cx="399368" cy="948628"/>
          </a:xfrm>
        </p:grpSpPr>
        <p:sp>
          <p:nvSpPr>
            <p:cNvPr id="37" name="Freeform 36"/>
            <p:cNvSpPr/>
            <p:nvPr/>
          </p:nvSpPr>
          <p:spPr>
            <a:xfrm>
              <a:off x="1969544" y="2737409"/>
              <a:ext cx="321578" cy="391349"/>
            </a:xfrm>
            <a:custGeom>
              <a:avLst/>
              <a:gdLst/>
              <a:ahLst/>
              <a:cxnLst/>
              <a:rect l="0" t="0" r="0" b="0"/>
              <a:pathLst>
                <a:path w="321578" h="391349">
                  <a:moveTo>
                    <a:pt x="125627" y="0"/>
                  </a:moveTo>
                  <a:lnTo>
                    <a:pt x="105383" y="43963"/>
                  </a:lnTo>
                  <a:lnTo>
                    <a:pt x="41944" y="105083"/>
                  </a:lnTo>
                  <a:lnTo>
                    <a:pt x="7841" y="133321"/>
                  </a:lnTo>
                  <a:lnTo>
                    <a:pt x="2649" y="134504"/>
                  </a:lnTo>
                  <a:lnTo>
                    <a:pt x="358" y="131783"/>
                  </a:lnTo>
                  <a:lnTo>
                    <a:pt x="0" y="126460"/>
                  </a:lnTo>
                  <a:lnTo>
                    <a:pt x="5842" y="114306"/>
                  </a:lnTo>
                  <a:lnTo>
                    <a:pt x="28656" y="87440"/>
                  </a:lnTo>
                  <a:lnTo>
                    <a:pt x="84243" y="54662"/>
                  </a:lnTo>
                  <a:lnTo>
                    <a:pt x="115314" y="40243"/>
                  </a:lnTo>
                  <a:lnTo>
                    <a:pt x="139371" y="38553"/>
                  </a:lnTo>
                  <a:lnTo>
                    <a:pt x="187353" y="47000"/>
                  </a:lnTo>
                  <a:lnTo>
                    <a:pt x="206093" y="59493"/>
                  </a:lnTo>
                  <a:lnTo>
                    <a:pt x="221051" y="77914"/>
                  </a:lnTo>
                  <a:lnTo>
                    <a:pt x="231598" y="101699"/>
                  </a:lnTo>
                  <a:lnTo>
                    <a:pt x="232539" y="112253"/>
                  </a:lnTo>
                  <a:lnTo>
                    <a:pt x="227346" y="130219"/>
                  </a:lnTo>
                  <a:lnTo>
                    <a:pt x="198394" y="168042"/>
                  </a:lnTo>
                  <a:lnTo>
                    <a:pt x="191686" y="175199"/>
                  </a:lnTo>
                  <a:lnTo>
                    <a:pt x="155486" y="192751"/>
                  </a:lnTo>
                  <a:lnTo>
                    <a:pt x="156061" y="192842"/>
                  </a:lnTo>
                  <a:lnTo>
                    <a:pt x="167229" y="190992"/>
                  </a:lnTo>
                  <a:lnTo>
                    <a:pt x="212526" y="192925"/>
                  </a:lnTo>
                  <a:lnTo>
                    <a:pt x="260945" y="204225"/>
                  </a:lnTo>
                  <a:lnTo>
                    <a:pt x="288034" y="219868"/>
                  </a:lnTo>
                  <a:lnTo>
                    <a:pt x="310878" y="239321"/>
                  </a:lnTo>
                  <a:lnTo>
                    <a:pt x="319094" y="259223"/>
                  </a:lnTo>
                  <a:lnTo>
                    <a:pt x="321577" y="282496"/>
                  </a:lnTo>
                  <a:lnTo>
                    <a:pt x="318780" y="304538"/>
                  </a:lnTo>
                  <a:lnTo>
                    <a:pt x="310519" y="322914"/>
                  </a:lnTo>
                  <a:lnTo>
                    <a:pt x="297878" y="338879"/>
                  </a:lnTo>
                  <a:lnTo>
                    <a:pt x="271031" y="359852"/>
                  </a:lnTo>
                  <a:lnTo>
                    <a:pt x="220120" y="387448"/>
                  </a:lnTo>
                  <a:lnTo>
                    <a:pt x="192970" y="391348"/>
                  </a:lnTo>
                  <a:lnTo>
                    <a:pt x="139059" y="384320"/>
                  </a:lnTo>
                  <a:lnTo>
                    <a:pt x="83513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989886" y="3169077"/>
              <a:ext cx="379026" cy="73701"/>
            </a:xfrm>
            <a:custGeom>
              <a:avLst/>
              <a:gdLst/>
              <a:ahLst/>
              <a:cxnLst/>
              <a:rect l="0" t="0" r="0" b="0"/>
              <a:pathLst>
                <a:path w="379026" h="73701">
                  <a:moveTo>
                    <a:pt x="379025" y="0"/>
                  </a:moveTo>
                  <a:lnTo>
                    <a:pt x="367847" y="16768"/>
                  </a:lnTo>
                  <a:lnTo>
                    <a:pt x="358705" y="21707"/>
                  </a:lnTo>
                  <a:lnTo>
                    <a:pt x="296743" y="35874"/>
                  </a:lnTo>
                  <a:lnTo>
                    <a:pt x="239292" y="49626"/>
                  </a:lnTo>
                  <a:lnTo>
                    <a:pt x="185437" y="52047"/>
                  </a:lnTo>
                  <a:lnTo>
                    <a:pt x="129739" y="52525"/>
                  </a:lnTo>
                  <a:lnTo>
                    <a:pt x="73677" y="55739"/>
                  </a:lnTo>
                  <a:lnTo>
                    <a:pt x="10281" y="7085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126142" y="3292898"/>
              <a:ext cx="161114" cy="393139"/>
            </a:xfrm>
            <a:custGeom>
              <a:avLst/>
              <a:gdLst/>
              <a:ahLst/>
              <a:cxnLst/>
              <a:rect l="0" t="0" r="0" b="0"/>
              <a:pathLst>
                <a:path w="161114" h="393139">
                  <a:moveTo>
                    <a:pt x="148013" y="86749"/>
                  </a:moveTo>
                  <a:lnTo>
                    <a:pt x="105351" y="142408"/>
                  </a:lnTo>
                  <a:lnTo>
                    <a:pt x="70732" y="193601"/>
                  </a:lnTo>
                  <a:lnTo>
                    <a:pt x="41289" y="253794"/>
                  </a:lnTo>
                  <a:lnTo>
                    <a:pt x="21944" y="310782"/>
                  </a:lnTo>
                  <a:lnTo>
                    <a:pt x="13276" y="364579"/>
                  </a:lnTo>
                  <a:lnTo>
                    <a:pt x="16074" y="374915"/>
                  </a:lnTo>
                  <a:lnTo>
                    <a:pt x="21449" y="382975"/>
                  </a:lnTo>
                  <a:lnTo>
                    <a:pt x="28542" y="389518"/>
                  </a:lnTo>
                  <a:lnTo>
                    <a:pt x="36780" y="392710"/>
                  </a:lnTo>
                  <a:lnTo>
                    <a:pt x="55293" y="393138"/>
                  </a:lnTo>
                  <a:lnTo>
                    <a:pt x="85445" y="381212"/>
                  </a:lnTo>
                  <a:lnTo>
                    <a:pt x="99928" y="366190"/>
                  </a:lnTo>
                  <a:lnTo>
                    <a:pt x="112604" y="348985"/>
                  </a:lnTo>
                  <a:lnTo>
                    <a:pt x="137132" y="324976"/>
                  </a:lnTo>
                  <a:lnTo>
                    <a:pt x="152848" y="294985"/>
                  </a:lnTo>
                  <a:lnTo>
                    <a:pt x="161080" y="270156"/>
                  </a:lnTo>
                  <a:lnTo>
                    <a:pt x="161113" y="229869"/>
                  </a:lnTo>
                  <a:lnTo>
                    <a:pt x="148125" y="193886"/>
                  </a:lnTo>
                  <a:lnTo>
                    <a:pt x="109110" y="143680"/>
                  </a:lnTo>
                  <a:lnTo>
                    <a:pt x="52614" y="100856"/>
                  </a:lnTo>
                  <a:lnTo>
                    <a:pt x="11982" y="62582"/>
                  </a:lnTo>
                  <a:lnTo>
                    <a:pt x="4683" y="53090"/>
                  </a:lnTo>
                  <a:lnTo>
                    <a:pt x="987" y="43253"/>
                  </a:lnTo>
                  <a:lnTo>
                    <a:pt x="0" y="22964"/>
                  </a:lnTo>
                  <a:lnTo>
                    <a:pt x="3714" y="14980"/>
                  </a:lnTo>
                  <a:lnTo>
                    <a:pt x="17200" y="2989"/>
                  </a:lnTo>
                  <a:lnTo>
                    <a:pt x="38011" y="0"/>
                  </a:lnTo>
                  <a:lnTo>
                    <a:pt x="61689" y="3740"/>
                  </a:lnTo>
                  <a:lnTo>
                    <a:pt x="93580" y="19000"/>
                  </a:lnTo>
                  <a:lnTo>
                    <a:pt x="126956" y="446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958715" y="3190134"/>
            <a:ext cx="189514" cy="178986"/>
            <a:chOff x="3958715" y="3190134"/>
            <a:chExt cx="189514" cy="178986"/>
          </a:xfrm>
        </p:grpSpPr>
        <p:sp>
          <p:nvSpPr>
            <p:cNvPr id="41" name="Freeform 40"/>
            <p:cNvSpPr/>
            <p:nvPr/>
          </p:nvSpPr>
          <p:spPr>
            <a:xfrm>
              <a:off x="3958715" y="3190134"/>
              <a:ext cx="168457" cy="178986"/>
            </a:xfrm>
            <a:custGeom>
              <a:avLst/>
              <a:gdLst/>
              <a:ahLst/>
              <a:cxnLst/>
              <a:rect l="0" t="0" r="0" b="0"/>
              <a:pathLst>
                <a:path w="168457" h="178986">
                  <a:moveTo>
                    <a:pt x="168456" y="0"/>
                  </a:moveTo>
                  <a:lnTo>
                    <a:pt x="137174" y="17981"/>
                  </a:lnTo>
                  <a:lnTo>
                    <a:pt x="77358" y="80393"/>
                  </a:lnTo>
                  <a:lnTo>
                    <a:pt x="26042" y="137459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90300" y="3221720"/>
              <a:ext cx="157929" cy="136871"/>
            </a:xfrm>
            <a:custGeom>
              <a:avLst/>
              <a:gdLst/>
              <a:ahLst/>
              <a:cxnLst/>
              <a:rect l="0" t="0" r="0" b="0"/>
              <a:pathLst>
                <a:path w="157929" h="136871">
                  <a:moveTo>
                    <a:pt x="157928" y="136870"/>
                  </a:moveTo>
                  <a:lnTo>
                    <a:pt x="135571" y="131281"/>
                  </a:lnTo>
                  <a:lnTo>
                    <a:pt x="104900" y="111038"/>
                  </a:lnTo>
                  <a:lnTo>
                    <a:pt x="51145" y="5569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756040" y="2853222"/>
            <a:ext cx="413660" cy="747525"/>
            <a:chOff x="5756040" y="2853222"/>
            <a:chExt cx="413660" cy="747525"/>
          </a:xfrm>
        </p:grpSpPr>
        <p:sp>
          <p:nvSpPr>
            <p:cNvPr id="44" name="Freeform 43"/>
            <p:cNvSpPr/>
            <p:nvPr/>
          </p:nvSpPr>
          <p:spPr>
            <a:xfrm>
              <a:off x="5949251" y="2853222"/>
              <a:ext cx="30936" cy="305328"/>
            </a:xfrm>
            <a:custGeom>
              <a:avLst/>
              <a:gdLst/>
              <a:ahLst/>
              <a:cxnLst/>
              <a:rect l="0" t="0" r="0" b="0"/>
              <a:pathLst>
                <a:path w="30936" h="305328">
                  <a:moveTo>
                    <a:pt x="9878" y="0"/>
                  </a:moveTo>
                  <a:lnTo>
                    <a:pt x="2642" y="27557"/>
                  </a:lnTo>
                  <a:lnTo>
                    <a:pt x="0" y="83779"/>
                  </a:lnTo>
                  <a:lnTo>
                    <a:pt x="5067" y="134702"/>
                  </a:lnTo>
                  <a:lnTo>
                    <a:pt x="16163" y="186962"/>
                  </a:lnTo>
                  <a:lnTo>
                    <a:pt x="19569" y="245465"/>
                  </a:lnTo>
                  <a:lnTo>
                    <a:pt x="23278" y="283300"/>
                  </a:lnTo>
                  <a:lnTo>
                    <a:pt x="30935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756040" y="2874279"/>
              <a:ext cx="213619" cy="145373"/>
            </a:xfrm>
            <a:custGeom>
              <a:avLst/>
              <a:gdLst/>
              <a:ahLst/>
              <a:cxnLst/>
              <a:rect l="0" t="0" r="0" b="0"/>
              <a:pathLst>
                <a:path w="213619" h="145373">
                  <a:moveTo>
                    <a:pt x="213618" y="136871"/>
                  </a:moveTo>
                  <a:lnTo>
                    <a:pt x="208029" y="120103"/>
                  </a:lnTo>
                  <a:lnTo>
                    <a:pt x="202873" y="116334"/>
                  </a:lnTo>
                  <a:lnTo>
                    <a:pt x="195926" y="114991"/>
                  </a:lnTo>
                  <a:lnTo>
                    <a:pt x="142268" y="116875"/>
                  </a:lnTo>
                  <a:lnTo>
                    <a:pt x="87585" y="130454"/>
                  </a:lnTo>
                  <a:lnTo>
                    <a:pt x="31555" y="144359"/>
                  </a:lnTo>
                  <a:lnTo>
                    <a:pt x="18543" y="145372"/>
                  </a:lnTo>
                  <a:lnTo>
                    <a:pt x="9868" y="141369"/>
                  </a:lnTo>
                  <a:lnTo>
                    <a:pt x="4085" y="134020"/>
                  </a:lnTo>
                  <a:lnTo>
                    <a:pt x="230" y="124442"/>
                  </a:lnTo>
                  <a:lnTo>
                    <a:pt x="0" y="115717"/>
                  </a:lnTo>
                  <a:lnTo>
                    <a:pt x="21651" y="62084"/>
                  </a:lnTo>
                  <a:lnTo>
                    <a:pt x="6621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790673" y="3148020"/>
              <a:ext cx="379027" cy="52644"/>
            </a:xfrm>
            <a:custGeom>
              <a:avLst/>
              <a:gdLst/>
              <a:ahLst/>
              <a:cxnLst/>
              <a:rect l="0" t="0" r="0" b="0"/>
              <a:pathLst>
                <a:path w="379027" h="52644">
                  <a:moveTo>
                    <a:pt x="379026" y="52643"/>
                  </a:moveTo>
                  <a:lnTo>
                    <a:pt x="373437" y="35875"/>
                  </a:lnTo>
                  <a:lnTo>
                    <a:pt x="361335" y="24523"/>
                  </a:lnTo>
                  <a:lnTo>
                    <a:pt x="353194" y="19859"/>
                  </a:lnTo>
                  <a:lnTo>
                    <a:pt x="331671" y="17795"/>
                  </a:lnTo>
                  <a:lnTo>
                    <a:pt x="274135" y="20413"/>
                  </a:lnTo>
                  <a:lnTo>
                    <a:pt x="213681" y="28166"/>
                  </a:lnTo>
                  <a:lnTo>
                    <a:pt x="164959" y="30573"/>
                  </a:lnTo>
                  <a:lnTo>
                    <a:pt x="102861" y="31386"/>
                  </a:lnTo>
                  <a:lnTo>
                    <a:pt x="72622" y="29157"/>
                  </a:lnTo>
                  <a:lnTo>
                    <a:pt x="9193" y="34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959129" y="3305948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5589" y="16767"/>
                  </a:lnTo>
                  <a:lnTo>
                    <a:pt x="3487" y="69516"/>
                  </a:lnTo>
                  <a:lnTo>
                    <a:pt x="11911" y="132448"/>
                  </a:lnTo>
                  <a:lnTo>
                    <a:pt x="18348" y="188203"/>
                  </a:lnTo>
                  <a:lnTo>
                    <a:pt x="20255" y="238647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2019650" y="2063585"/>
            <a:ext cx="191335" cy="370888"/>
          </a:xfrm>
          <a:custGeom>
            <a:avLst/>
            <a:gdLst/>
            <a:ahLst/>
            <a:cxnLst/>
            <a:rect l="0" t="0" r="0" b="0"/>
            <a:pathLst>
              <a:path w="191335" h="370888">
                <a:moveTo>
                  <a:pt x="107106" y="0"/>
                </a:moveTo>
                <a:lnTo>
                  <a:pt x="90318" y="62280"/>
                </a:lnTo>
                <a:lnTo>
                  <a:pt x="88484" y="101382"/>
                </a:lnTo>
                <a:lnTo>
                  <a:pt x="95280" y="163003"/>
                </a:lnTo>
                <a:lnTo>
                  <a:pt x="89086" y="225134"/>
                </a:lnTo>
                <a:lnTo>
                  <a:pt x="89768" y="280561"/>
                </a:lnTo>
                <a:lnTo>
                  <a:pt x="92381" y="304848"/>
                </a:lnTo>
                <a:lnTo>
                  <a:pt x="90766" y="355448"/>
                </a:lnTo>
                <a:lnTo>
                  <a:pt x="92703" y="366817"/>
                </a:lnTo>
                <a:lnTo>
                  <a:pt x="90485" y="370887"/>
                </a:lnTo>
                <a:lnTo>
                  <a:pt x="85497" y="370090"/>
                </a:lnTo>
                <a:lnTo>
                  <a:pt x="57864" y="349185"/>
                </a:lnTo>
                <a:lnTo>
                  <a:pt x="31045" y="306884"/>
                </a:lnTo>
                <a:lnTo>
                  <a:pt x="10150" y="266640"/>
                </a:lnTo>
                <a:lnTo>
                  <a:pt x="3864" y="258478"/>
                </a:lnTo>
                <a:lnTo>
                  <a:pt x="844" y="257717"/>
                </a:lnTo>
                <a:lnTo>
                  <a:pt x="0" y="261888"/>
                </a:lnTo>
                <a:lnTo>
                  <a:pt x="607" y="269349"/>
                </a:lnTo>
                <a:lnTo>
                  <a:pt x="7521" y="283877"/>
                </a:lnTo>
                <a:lnTo>
                  <a:pt x="59365" y="346472"/>
                </a:lnTo>
                <a:lnTo>
                  <a:pt x="77699" y="357929"/>
                </a:lnTo>
                <a:lnTo>
                  <a:pt x="97546" y="360680"/>
                </a:lnTo>
                <a:lnTo>
                  <a:pt x="116895" y="356834"/>
                </a:lnTo>
                <a:lnTo>
                  <a:pt x="133294" y="347326"/>
                </a:lnTo>
                <a:lnTo>
                  <a:pt x="191334" y="2842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3970321" y="2032000"/>
            <a:ext cx="209493" cy="534817"/>
          </a:xfrm>
          <a:custGeom>
            <a:avLst/>
            <a:gdLst/>
            <a:ahLst/>
            <a:cxnLst/>
            <a:rect l="0" t="0" r="0" b="0"/>
            <a:pathLst>
              <a:path w="209493" h="534817">
                <a:moveTo>
                  <a:pt x="83150" y="0"/>
                </a:moveTo>
                <a:lnTo>
                  <a:pt x="83150" y="58616"/>
                </a:lnTo>
                <a:lnTo>
                  <a:pt x="83150" y="112790"/>
                </a:lnTo>
                <a:lnTo>
                  <a:pt x="86270" y="168552"/>
                </a:lnTo>
                <a:lnTo>
                  <a:pt x="92215" y="230216"/>
                </a:lnTo>
                <a:lnTo>
                  <a:pt x="100625" y="291486"/>
                </a:lnTo>
                <a:lnTo>
                  <a:pt x="103146" y="340350"/>
                </a:lnTo>
                <a:lnTo>
                  <a:pt x="103998" y="399375"/>
                </a:lnTo>
                <a:lnTo>
                  <a:pt x="110245" y="461774"/>
                </a:lnTo>
                <a:lnTo>
                  <a:pt x="105747" y="511314"/>
                </a:lnTo>
                <a:lnTo>
                  <a:pt x="105234" y="526880"/>
                </a:lnTo>
                <a:lnTo>
                  <a:pt x="102552" y="533747"/>
                </a:lnTo>
                <a:lnTo>
                  <a:pt x="98424" y="534816"/>
                </a:lnTo>
                <a:lnTo>
                  <a:pt x="81437" y="522672"/>
                </a:lnTo>
                <a:lnTo>
                  <a:pt x="69521" y="509549"/>
                </a:lnTo>
                <a:lnTo>
                  <a:pt x="36484" y="453338"/>
                </a:lnTo>
                <a:lnTo>
                  <a:pt x="0" y="406077"/>
                </a:lnTo>
                <a:lnTo>
                  <a:pt x="28478" y="457428"/>
                </a:lnTo>
                <a:lnTo>
                  <a:pt x="38964" y="480552"/>
                </a:lnTo>
                <a:lnTo>
                  <a:pt x="78674" y="521958"/>
                </a:lnTo>
                <a:lnTo>
                  <a:pt x="87185" y="525786"/>
                </a:lnTo>
                <a:lnTo>
                  <a:pt x="106001" y="526921"/>
                </a:lnTo>
                <a:lnTo>
                  <a:pt x="122941" y="520406"/>
                </a:lnTo>
                <a:lnTo>
                  <a:pt x="181325" y="472377"/>
                </a:lnTo>
                <a:lnTo>
                  <a:pt x="209492" y="46325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5928682" y="2063585"/>
            <a:ext cx="251547" cy="453162"/>
          </a:xfrm>
          <a:custGeom>
            <a:avLst/>
            <a:gdLst/>
            <a:ahLst/>
            <a:cxnLst/>
            <a:rect l="0" t="0" r="0" b="0"/>
            <a:pathLst>
              <a:path w="251547" h="453162">
                <a:moveTo>
                  <a:pt x="93618" y="0"/>
                </a:moveTo>
                <a:lnTo>
                  <a:pt x="90499" y="42692"/>
                </a:lnTo>
                <a:lnTo>
                  <a:pt x="84553" y="95521"/>
                </a:lnTo>
                <a:lnTo>
                  <a:pt x="84549" y="155046"/>
                </a:lnTo>
                <a:lnTo>
                  <a:pt x="90411" y="204777"/>
                </a:lnTo>
                <a:lnTo>
                  <a:pt x="92668" y="256557"/>
                </a:lnTo>
                <a:lnTo>
                  <a:pt x="94506" y="307774"/>
                </a:lnTo>
                <a:lnTo>
                  <a:pt x="101896" y="370714"/>
                </a:lnTo>
                <a:lnTo>
                  <a:pt x="103702" y="433536"/>
                </a:lnTo>
                <a:lnTo>
                  <a:pt x="101511" y="438763"/>
                </a:lnTo>
                <a:lnTo>
                  <a:pt x="97710" y="437568"/>
                </a:lnTo>
                <a:lnTo>
                  <a:pt x="88418" y="424932"/>
                </a:lnTo>
                <a:lnTo>
                  <a:pt x="57297" y="367906"/>
                </a:lnTo>
                <a:lnTo>
                  <a:pt x="23267" y="310188"/>
                </a:lnTo>
                <a:lnTo>
                  <a:pt x="2324" y="280771"/>
                </a:lnTo>
                <a:lnTo>
                  <a:pt x="0" y="279597"/>
                </a:lnTo>
                <a:lnTo>
                  <a:pt x="3657" y="290772"/>
                </a:lnTo>
                <a:lnTo>
                  <a:pt x="38195" y="353600"/>
                </a:lnTo>
                <a:lnTo>
                  <a:pt x="64324" y="415250"/>
                </a:lnTo>
                <a:lnTo>
                  <a:pt x="90561" y="448053"/>
                </a:lnTo>
                <a:lnTo>
                  <a:pt x="99769" y="451950"/>
                </a:lnTo>
                <a:lnTo>
                  <a:pt x="122478" y="453161"/>
                </a:lnTo>
                <a:lnTo>
                  <a:pt x="155981" y="441676"/>
                </a:lnTo>
                <a:lnTo>
                  <a:pt x="214300" y="394174"/>
                </a:lnTo>
                <a:lnTo>
                  <a:pt x="251546" y="3579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3162470" y="4253513"/>
            <a:ext cx="1280557" cy="911159"/>
            <a:chOff x="3162470" y="4253513"/>
            <a:chExt cx="1280557" cy="911159"/>
          </a:xfrm>
        </p:grpSpPr>
        <p:sp>
          <p:nvSpPr>
            <p:cNvPr id="52" name="Freeform 51"/>
            <p:cNvSpPr/>
            <p:nvPr/>
          </p:nvSpPr>
          <p:spPr>
            <a:xfrm>
              <a:off x="3162470" y="4253513"/>
              <a:ext cx="291434" cy="368498"/>
            </a:xfrm>
            <a:custGeom>
              <a:avLst/>
              <a:gdLst/>
              <a:ahLst/>
              <a:cxnLst/>
              <a:rect l="0" t="0" r="0" b="0"/>
              <a:pathLst>
                <a:path w="291434" h="368498">
                  <a:moveTo>
                    <a:pt x="80307" y="0"/>
                  </a:moveTo>
                  <a:lnTo>
                    <a:pt x="55113" y="53875"/>
                  </a:lnTo>
                  <a:lnTo>
                    <a:pt x="35643" y="91880"/>
                  </a:lnTo>
                  <a:lnTo>
                    <a:pt x="29474" y="99858"/>
                  </a:lnTo>
                  <a:lnTo>
                    <a:pt x="21852" y="102836"/>
                  </a:lnTo>
                  <a:lnTo>
                    <a:pt x="13260" y="102483"/>
                  </a:lnTo>
                  <a:lnTo>
                    <a:pt x="4024" y="99907"/>
                  </a:lnTo>
                  <a:lnTo>
                    <a:pt x="206" y="94680"/>
                  </a:lnTo>
                  <a:lnTo>
                    <a:pt x="0" y="87687"/>
                  </a:lnTo>
                  <a:lnTo>
                    <a:pt x="2202" y="79515"/>
                  </a:lnTo>
                  <a:lnTo>
                    <a:pt x="14008" y="64196"/>
                  </a:lnTo>
                  <a:lnTo>
                    <a:pt x="30954" y="50758"/>
                  </a:lnTo>
                  <a:lnTo>
                    <a:pt x="86329" y="28752"/>
                  </a:lnTo>
                  <a:lnTo>
                    <a:pt x="109889" y="27597"/>
                  </a:lnTo>
                  <a:lnTo>
                    <a:pt x="153611" y="36386"/>
                  </a:lnTo>
                  <a:lnTo>
                    <a:pt x="179886" y="51595"/>
                  </a:lnTo>
                  <a:lnTo>
                    <a:pt x="192024" y="67384"/>
                  </a:lnTo>
                  <a:lnTo>
                    <a:pt x="196899" y="76508"/>
                  </a:lnTo>
                  <a:lnTo>
                    <a:pt x="199196" y="99124"/>
                  </a:lnTo>
                  <a:lnTo>
                    <a:pt x="195148" y="122434"/>
                  </a:lnTo>
                  <a:lnTo>
                    <a:pt x="185550" y="140592"/>
                  </a:lnTo>
                  <a:lnTo>
                    <a:pt x="170365" y="153342"/>
                  </a:lnTo>
                  <a:lnTo>
                    <a:pt x="128821" y="172531"/>
                  </a:lnTo>
                  <a:lnTo>
                    <a:pt x="142255" y="171353"/>
                  </a:lnTo>
                  <a:lnTo>
                    <a:pt x="201318" y="183337"/>
                  </a:lnTo>
                  <a:lnTo>
                    <a:pt x="236655" y="204450"/>
                  </a:lnTo>
                  <a:lnTo>
                    <a:pt x="286612" y="258010"/>
                  </a:lnTo>
                  <a:lnTo>
                    <a:pt x="290373" y="267933"/>
                  </a:lnTo>
                  <a:lnTo>
                    <a:pt x="291433" y="291436"/>
                  </a:lnTo>
                  <a:lnTo>
                    <a:pt x="287738" y="301915"/>
                  </a:lnTo>
                  <a:lnTo>
                    <a:pt x="274274" y="319798"/>
                  </a:lnTo>
                  <a:lnTo>
                    <a:pt x="241374" y="343019"/>
                  </a:lnTo>
                  <a:lnTo>
                    <a:pt x="196401" y="359128"/>
                  </a:lnTo>
                  <a:lnTo>
                    <a:pt x="146031" y="360132"/>
                  </a:lnTo>
                  <a:lnTo>
                    <a:pt x="91388" y="366587"/>
                  </a:lnTo>
                  <a:lnTo>
                    <a:pt x="80307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179606" y="4682408"/>
              <a:ext cx="410612" cy="61132"/>
            </a:xfrm>
            <a:custGeom>
              <a:avLst/>
              <a:gdLst/>
              <a:ahLst/>
              <a:cxnLst/>
              <a:rect l="0" t="0" r="0" b="0"/>
              <a:pathLst>
                <a:path w="410612" h="61132">
                  <a:moveTo>
                    <a:pt x="410611" y="13301"/>
                  </a:moveTo>
                  <a:lnTo>
                    <a:pt x="399433" y="2123"/>
                  </a:lnTo>
                  <a:lnTo>
                    <a:pt x="391461" y="0"/>
                  </a:lnTo>
                  <a:lnTo>
                    <a:pt x="341924" y="1878"/>
                  </a:lnTo>
                  <a:lnTo>
                    <a:pt x="287339" y="8185"/>
                  </a:lnTo>
                  <a:lnTo>
                    <a:pt x="234356" y="21866"/>
                  </a:lnTo>
                  <a:lnTo>
                    <a:pt x="175710" y="39646"/>
                  </a:lnTo>
                  <a:lnTo>
                    <a:pt x="119326" y="49441"/>
                  </a:lnTo>
                  <a:lnTo>
                    <a:pt x="67158" y="55405"/>
                  </a:lnTo>
                  <a:lnTo>
                    <a:pt x="33936" y="61131"/>
                  </a:lnTo>
                  <a:lnTo>
                    <a:pt x="0" y="55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356467" y="4811523"/>
              <a:ext cx="181109" cy="353149"/>
            </a:xfrm>
            <a:custGeom>
              <a:avLst/>
              <a:gdLst/>
              <a:ahLst/>
              <a:cxnLst/>
              <a:rect l="0" t="0" r="0" b="0"/>
              <a:pathLst>
                <a:path w="181109" h="353149">
                  <a:moveTo>
                    <a:pt x="181108" y="63171"/>
                  </a:moveTo>
                  <a:lnTo>
                    <a:pt x="142734" y="92479"/>
                  </a:lnTo>
                  <a:lnTo>
                    <a:pt x="100410" y="148123"/>
                  </a:lnTo>
                  <a:lnTo>
                    <a:pt x="73630" y="208470"/>
                  </a:lnTo>
                  <a:lnTo>
                    <a:pt x="57236" y="247772"/>
                  </a:lnTo>
                  <a:lnTo>
                    <a:pt x="46805" y="307866"/>
                  </a:lnTo>
                  <a:lnTo>
                    <a:pt x="49458" y="319887"/>
                  </a:lnTo>
                  <a:lnTo>
                    <a:pt x="61765" y="339484"/>
                  </a:lnTo>
                  <a:lnTo>
                    <a:pt x="82053" y="349754"/>
                  </a:lnTo>
                  <a:lnTo>
                    <a:pt x="105498" y="353148"/>
                  </a:lnTo>
                  <a:lnTo>
                    <a:pt x="127616" y="350757"/>
                  </a:lnTo>
                  <a:lnTo>
                    <a:pt x="146025" y="342675"/>
                  </a:lnTo>
                  <a:lnTo>
                    <a:pt x="154210" y="337245"/>
                  </a:lnTo>
                  <a:lnTo>
                    <a:pt x="166423" y="321852"/>
                  </a:lnTo>
                  <a:lnTo>
                    <a:pt x="171318" y="312834"/>
                  </a:lnTo>
                  <a:lnTo>
                    <a:pt x="173638" y="293455"/>
                  </a:lnTo>
                  <a:lnTo>
                    <a:pt x="169599" y="273144"/>
                  </a:lnTo>
                  <a:lnTo>
                    <a:pt x="134782" y="211687"/>
                  </a:lnTo>
                  <a:lnTo>
                    <a:pt x="86310" y="149865"/>
                  </a:lnTo>
                  <a:lnTo>
                    <a:pt x="30198" y="90173"/>
                  </a:lnTo>
                  <a:lnTo>
                    <a:pt x="5242" y="51737"/>
                  </a:lnTo>
                  <a:lnTo>
                    <a:pt x="693" y="41510"/>
                  </a:lnTo>
                  <a:lnTo>
                    <a:pt x="0" y="32353"/>
                  </a:lnTo>
                  <a:lnTo>
                    <a:pt x="5469" y="15939"/>
                  </a:lnTo>
                  <a:lnTo>
                    <a:pt x="12542" y="11796"/>
                  </a:lnTo>
                  <a:lnTo>
                    <a:pt x="70638" y="4875"/>
                  </a:lnTo>
                  <a:lnTo>
                    <a:pt x="968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853430" y="4716767"/>
              <a:ext cx="63172" cy="147399"/>
            </a:xfrm>
            <a:custGeom>
              <a:avLst/>
              <a:gdLst/>
              <a:ahLst/>
              <a:cxnLst/>
              <a:rect l="0" t="0" r="0" b="0"/>
              <a:pathLst>
                <a:path w="63172" h="147399">
                  <a:moveTo>
                    <a:pt x="63171" y="0"/>
                  </a:moveTo>
                  <a:lnTo>
                    <a:pt x="37977" y="61110"/>
                  </a:lnTo>
                  <a:lnTo>
                    <a:pt x="14291" y="123821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832373" y="4727295"/>
              <a:ext cx="115814" cy="168457"/>
            </a:xfrm>
            <a:custGeom>
              <a:avLst/>
              <a:gdLst/>
              <a:ahLst/>
              <a:cxnLst/>
              <a:rect l="0" t="0" r="0" b="0"/>
              <a:pathLst>
                <a:path w="115814" h="168457">
                  <a:moveTo>
                    <a:pt x="115813" y="168456"/>
                  </a:moveTo>
                  <a:lnTo>
                    <a:pt x="89450" y="108516"/>
                  </a:lnTo>
                  <a:lnTo>
                    <a:pt x="68487" y="82716"/>
                  </a:lnTo>
                  <a:lnTo>
                    <a:pt x="19646" y="376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242984" y="4348269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0" y="52050"/>
                  </a:lnTo>
                  <a:lnTo>
                    <a:pt x="3120" y="101990"/>
                  </a:lnTo>
                  <a:lnTo>
                    <a:pt x="11453" y="149542"/>
                  </a:lnTo>
                  <a:lnTo>
                    <a:pt x="19160" y="212423"/>
                  </a:lnTo>
                  <a:lnTo>
                    <a:pt x="32260" y="272598"/>
                  </a:lnTo>
                  <a:lnTo>
                    <a:pt x="39194" y="304988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072335" y="4390383"/>
              <a:ext cx="212764" cy="205918"/>
            </a:xfrm>
            <a:custGeom>
              <a:avLst/>
              <a:gdLst/>
              <a:ahLst/>
              <a:cxnLst/>
              <a:rect l="0" t="0" r="0" b="0"/>
              <a:pathLst>
                <a:path w="212764" h="205918">
                  <a:moveTo>
                    <a:pt x="212763" y="178984"/>
                  </a:moveTo>
                  <a:lnTo>
                    <a:pt x="195996" y="173395"/>
                  </a:lnTo>
                  <a:lnTo>
                    <a:pt x="178405" y="173771"/>
                  </a:lnTo>
                  <a:lnTo>
                    <a:pt x="127000" y="187873"/>
                  </a:lnTo>
                  <a:lnTo>
                    <a:pt x="74896" y="205393"/>
                  </a:lnTo>
                  <a:lnTo>
                    <a:pt x="36603" y="205917"/>
                  </a:lnTo>
                  <a:lnTo>
                    <a:pt x="25133" y="203959"/>
                  </a:lnTo>
                  <a:lnTo>
                    <a:pt x="16317" y="199143"/>
                  </a:lnTo>
                  <a:lnTo>
                    <a:pt x="3401" y="184435"/>
                  </a:lnTo>
                  <a:lnTo>
                    <a:pt x="0" y="163080"/>
                  </a:lnTo>
                  <a:lnTo>
                    <a:pt x="10310" y="104794"/>
                  </a:lnTo>
                  <a:lnTo>
                    <a:pt x="26904" y="43667"/>
                  </a:lnTo>
                  <a:lnTo>
                    <a:pt x="337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106114" y="4731071"/>
              <a:ext cx="336913" cy="12011"/>
            </a:xfrm>
            <a:custGeom>
              <a:avLst/>
              <a:gdLst/>
              <a:ahLst/>
              <a:cxnLst/>
              <a:rect l="0" t="0" r="0" b="0"/>
              <a:pathLst>
                <a:path w="336913" h="12011">
                  <a:moveTo>
                    <a:pt x="336912" y="6752"/>
                  </a:moveTo>
                  <a:lnTo>
                    <a:pt x="303290" y="687"/>
                  </a:lnTo>
                  <a:lnTo>
                    <a:pt x="251588" y="2088"/>
                  </a:lnTo>
                  <a:lnTo>
                    <a:pt x="225290" y="0"/>
                  </a:lnTo>
                  <a:lnTo>
                    <a:pt x="173573" y="5072"/>
                  </a:lnTo>
                  <a:lnTo>
                    <a:pt x="113314" y="12010"/>
                  </a:lnTo>
                  <a:lnTo>
                    <a:pt x="62417" y="9004"/>
                  </a:lnTo>
                  <a:lnTo>
                    <a:pt x="0" y="67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306155" y="4853637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7236" y="27556"/>
                  </a:lnTo>
                  <a:lnTo>
                    <a:pt x="12998" y="83779"/>
                  </a:lnTo>
                  <a:lnTo>
                    <a:pt x="19465" y="145880"/>
                  </a:lnTo>
                  <a:lnTo>
                    <a:pt x="20585" y="197122"/>
                  </a:lnTo>
                  <a:lnTo>
                    <a:pt x="28200" y="250028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4379855" y="4064000"/>
            <a:ext cx="31586" cy="136871"/>
          </a:xfrm>
          <a:custGeom>
            <a:avLst/>
            <a:gdLst/>
            <a:ahLst/>
            <a:cxnLst/>
            <a:rect l="0" t="0" r="0" b="0"/>
            <a:pathLst>
              <a:path w="31586" h="136871">
                <a:moveTo>
                  <a:pt x="0" y="0"/>
                </a:moveTo>
                <a:lnTo>
                  <a:pt x="15641" y="27556"/>
                </a:lnTo>
                <a:lnTo>
                  <a:pt x="25171" y="69516"/>
                </a:lnTo>
                <a:lnTo>
                  <a:pt x="25335" y="116850"/>
                </a:lnTo>
                <a:lnTo>
                  <a:pt x="31585" y="1368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3211191" y="4453554"/>
            <a:ext cx="1684561" cy="1021724"/>
            <a:chOff x="3211191" y="4453554"/>
            <a:chExt cx="1684561" cy="1021724"/>
          </a:xfrm>
        </p:grpSpPr>
        <p:sp>
          <p:nvSpPr>
            <p:cNvPr id="63" name="Freeform 62"/>
            <p:cNvSpPr/>
            <p:nvPr/>
          </p:nvSpPr>
          <p:spPr>
            <a:xfrm>
              <a:off x="4064000" y="4453554"/>
              <a:ext cx="284270" cy="263214"/>
            </a:xfrm>
            <a:custGeom>
              <a:avLst/>
              <a:gdLst/>
              <a:ahLst/>
              <a:cxnLst/>
              <a:rect l="0" t="0" r="0" b="0"/>
              <a:pathLst>
                <a:path w="284270" h="263214">
                  <a:moveTo>
                    <a:pt x="284269" y="0"/>
                  </a:moveTo>
                  <a:lnTo>
                    <a:pt x="252987" y="9575"/>
                  </a:lnTo>
                  <a:lnTo>
                    <a:pt x="208992" y="44993"/>
                  </a:lnTo>
                  <a:lnTo>
                    <a:pt x="154736" y="107576"/>
                  </a:lnTo>
                  <a:lnTo>
                    <a:pt x="102184" y="169309"/>
                  </a:lnTo>
                  <a:lnTo>
                    <a:pt x="50175" y="228583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348062" y="4864165"/>
              <a:ext cx="305327" cy="178986"/>
            </a:xfrm>
            <a:custGeom>
              <a:avLst/>
              <a:gdLst/>
              <a:ahLst/>
              <a:cxnLst/>
              <a:rect l="0" t="0" r="0" b="0"/>
              <a:pathLst>
                <a:path w="305327" h="178986">
                  <a:moveTo>
                    <a:pt x="305326" y="0"/>
                  </a:moveTo>
                  <a:lnTo>
                    <a:pt x="244216" y="19129"/>
                  </a:lnTo>
                  <a:lnTo>
                    <a:pt x="203568" y="43120"/>
                  </a:lnTo>
                  <a:lnTo>
                    <a:pt x="145525" y="91306"/>
                  </a:lnTo>
                  <a:lnTo>
                    <a:pt x="102843" y="123231"/>
                  </a:lnTo>
                  <a:lnTo>
                    <a:pt x="51151" y="151886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211191" y="5228750"/>
              <a:ext cx="231628" cy="246528"/>
            </a:xfrm>
            <a:custGeom>
              <a:avLst/>
              <a:gdLst/>
              <a:ahLst/>
              <a:cxnLst/>
              <a:rect l="0" t="0" r="0" b="0"/>
              <a:pathLst>
                <a:path w="231628" h="246528">
                  <a:moveTo>
                    <a:pt x="0" y="24970"/>
                  </a:moveTo>
                  <a:lnTo>
                    <a:pt x="17981" y="9329"/>
                  </a:lnTo>
                  <a:lnTo>
                    <a:pt x="34898" y="1251"/>
                  </a:lnTo>
                  <a:lnTo>
                    <a:pt x="54115" y="0"/>
                  </a:lnTo>
                  <a:lnTo>
                    <a:pt x="95048" y="8729"/>
                  </a:lnTo>
                  <a:lnTo>
                    <a:pt x="120839" y="23927"/>
                  </a:lnTo>
                  <a:lnTo>
                    <a:pt x="132865" y="39714"/>
                  </a:lnTo>
                  <a:lnTo>
                    <a:pt x="150118" y="78445"/>
                  </a:lnTo>
                  <a:lnTo>
                    <a:pt x="155613" y="115034"/>
                  </a:lnTo>
                  <a:lnTo>
                    <a:pt x="146170" y="174870"/>
                  </a:lnTo>
                  <a:lnTo>
                    <a:pt x="138664" y="199217"/>
                  </a:lnTo>
                  <a:lnTo>
                    <a:pt x="127530" y="217836"/>
                  </a:lnTo>
                  <a:lnTo>
                    <a:pt x="102517" y="241473"/>
                  </a:lnTo>
                  <a:lnTo>
                    <a:pt x="92911" y="245344"/>
                  </a:lnTo>
                  <a:lnTo>
                    <a:pt x="72880" y="246527"/>
                  </a:lnTo>
                  <a:lnTo>
                    <a:pt x="55398" y="240033"/>
                  </a:lnTo>
                  <a:lnTo>
                    <a:pt x="47461" y="235026"/>
                  </a:lnTo>
                  <a:lnTo>
                    <a:pt x="42169" y="227008"/>
                  </a:lnTo>
                  <a:lnTo>
                    <a:pt x="36290" y="205622"/>
                  </a:lnTo>
                  <a:lnTo>
                    <a:pt x="37061" y="195707"/>
                  </a:lnTo>
                  <a:lnTo>
                    <a:pt x="44158" y="178452"/>
                  </a:lnTo>
                  <a:lnTo>
                    <a:pt x="58231" y="166104"/>
                  </a:lnTo>
                  <a:lnTo>
                    <a:pt x="66896" y="161173"/>
                  </a:lnTo>
                  <a:lnTo>
                    <a:pt x="85884" y="158814"/>
                  </a:lnTo>
                  <a:lnTo>
                    <a:pt x="137848" y="166832"/>
                  </a:lnTo>
                  <a:lnTo>
                    <a:pt x="193693" y="179681"/>
                  </a:lnTo>
                  <a:lnTo>
                    <a:pt x="231627" y="1934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737823" y="4674653"/>
              <a:ext cx="126343" cy="52643"/>
            </a:xfrm>
            <a:custGeom>
              <a:avLst/>
              <a:gdLst/>
              <a:ahLst/>
              <a:cxnLst/>
              <a:rect l="0" t="0" r="0" b="0"/>
              <a:pathLst>
                <a:path w="126343" h="52643">
                  <a:moveTo>
                    <a:pt x="126342" y="52642"/>
                  </a:moveTo>
                  <a:lnTo>
                    <a:pt x="120753" y="35874"/>
                  </a:lnTo>
                  <a:lnTo>
                    <a:pt x="114428" y="29765"/>
                  </a:lnTo>
                  <a:lnTo>
                    <a:pt x="94921" y="19858"/>
                  </a:lnTo>
                  <a:lnTo>
                    <a:pt x="39374" y="112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758880" y="4769409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25693" y="11179"/>
                  </a:lnTo>
                  <a:lnTo>
                    <a:pt x="107726" y="16667"/>
                  </a:lnTo>
                  <a:lnTo>
                    <a:pt x="45729" y="204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5268711" y="4372862"/>
            <a:ext cx="437735" cy="944600"/>
            <a:chOff x="5268711" y="4372862"/>
            <a:chExt cx="437735" cy="944600"/>
          </a:xfrm>
        </p:grpSpPr>
        <p:sp>
          <p:nvSpPr>
            <p:cNvPr id="69" name="Freeform 68"/>
            <p:cNvSpPr/>
            <p:nvPr/>
          </p:nvSpPr>
          <p:spPr>
            <a:xfrm>
              <a:off x="5268711" y="4372862"/>
              <a:ext cx="293621" cy="398538"/>
            </a:xfrm>
            <a:custGeom>
              <a:avLst/>
              <a:gdLst/>
              <a:ahLst/>
              <a:cxnLst/>
              <a:rect l="0" t="0" r="0" b="0"/>
              <a:pathLst>
                <a:path w="293621" h="398538">
                  <a:moveTo>
                    <a:pt x="6066" y="70164"/>
                  </a:moveTo>
                  <a:lnTo>
                    <a:pt x="0" y="88361"/>
                  </a:lnTo>
                  <a:lnTo>
                    <a:pt x="6088" y="74775"/>
                  </a:lnTo>
                  <a:lnTo>
                    <a:pt x="42949" y="21556"/>
                  </a:lnTo>
                  <a:lnTo>
                    <a:pt x="61063" y="8396"/>
                  </a:lnTo>
                  <a:lnTo>
                    <a:pt x="96581" y="0"/>
                  </a:lnTo>
                  <a:lnTo>
                    <a:pt x="131151" y="3101"/>
                  </a:lnTo>
                  <a:lnTo>
                    <a:pt x="149787" y="11502"/>
                  </a:lnTo>
                  <a:lnTo>
                    <a:pt x="180814" y="35959"/>
                  </a:lnTo>
                  <a:lnTo>
                    <a:pt x="196794" y="61979"/>
                  </a:lnTo>
                  <a:lnTo>
                    <a:pt x="211503" y="103382"/>
                  </a:lnTo>
                  <a:lnTo>
                    <a:pt x="214355" y="128601"/>
                  </a:lnTo>
                  <a:lnTo>
                    <a:pt x="209383" y="149168"/>
                  </a:lnTo>
                  <a:lnTo>
                    <a:pt x="187127" y="181436"/>
                  </a:lnTo>
                  <a:lnTo>
                    <a:pt x="159031" y="209170"/>
                  </a:lnTo>
                  <a:lnTo>
                    <a:pt x="140731" y="218902"/>
                  </a:lnTo>
                  <a:lnTo>
                    <a:pt x="136787" y="218455"/>
                  </a:lnTo>
                  <a:lnTo>
                    <a:pt x="136497" y="214648"/>
                  </a:lnTo>
                  <a:lnTo>
                    <a:pt x="138643" y="208601"/>
                  </a:lnTo>
                  <a:lnTo>
                    <a:pt x="144754" y="204569"/>
                  </a:lnTo>
                  <a:lnTo>
                    <a:pt x="164021" y="200089"/>
                  </a:lnTo>
                  <a:lnTo>
                    <a:pt x="195587" y="203157"/>
                  </a:lnTo>
                  <a:lnTo>
                    <a:pt x="236525" y="215843"/>
                  </a:lnTo>
                  <a:lnTo>
                    <a:pt x="275681" y="246337"/>
                  </a:lnTo>
                  <a:lnTo>
                    <a:pt x="291583" y="272492"/>
                  </a:lnTo>
                  <a:lnTo>
                    <a:pt x="293620" y="298517"/>
                  </a:lnTo>
                  <a:lnTo>
                    <a:pt x="292525" y="313646"/>
                  </a:lnTo>
                  <a:lnTo>
                    <a:pt x="281950" y="339815"/>
                  </a:lnTo>
                  <a:lnTo>
                    <a:pt x="264382" y="361974"/>
                  </a:lnTo>
                  <a:lnTo>
                    <a:pt x="240976" y="379621"/>
                  </a:lnTo>
                  <a:lnTo>
                    <a:pt x="195901" y="397121"/>
                  </a:lnTo>
                  <a:lnTo>
                    <a:pt x="151091" y="398537"/>
                  </a:lnTo>
                  <a:lnTo>
                    <a:pt x="97607" y="380142"/>
                  </a:lnTo>
                  <a:lnTo>
                    <a:pt x="79766" y="3754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274777" y="4800994"/>
              <a:ext cx="400084" cy="31587"/>
            </a:xfrm>
            <a:custGeom>
              <a:avLst/>
              <a:gdLst/>
              <a:ahLst/>
              <a:cxnLst/>
              <a:rect l="0" t="0" r="0" b="0"/>
              <a:pathLst>
                <a:path w="400084" h="31587">
                  <a:moveTo>
                    <a:pt x="400083" y="31586"/>
                  </a:moveTo>
                  <a:lnTo>
                    <a:pt x="372527" y="24351"/>
                  </a:lnTo>
                  <a:lnTo>
                    <a:pt x="316304" y="21708"/>
                  </a:lnTo>
                  <a:lnTo>
                    <a:pt x="254202" y="21186"/>
                  </a:lnTo>
                  <a:lnTo>
                    <a:pt x="192846" y="22253"/>
                  </a:lnTo>
                  <a:lnTo>
                    <a:pt x="143967" y="28301"/>
                  </a:lnTo>
                  <a:lnTo>
                    <a:pt x="84937" y="27818"/>
                  </a:lnTo>
                  <a:lnTo>
                    <a:pt x="57637" y="217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432704" y="4968306"/>
              <a:ext cx="273742" cy="349156"/>
            </a:xfrm>
            <a:custGeom>
              <a:avLst/>
              <a:gdLst/>
              <a:ahLst/>
              <a:cxnLst/>
              <a:rect l="0" t="0" r="0" b="0"/>
              <a:pathLst>
                <a:path w="273742" h="349156">
                  <a:moveTo>
                    <a:pt x="0" y="32730"/>
                  </a:moveTo>
                  <a:lnTo>
                    <a:pt x="29309" y="3421"/>
                  </a:lnTo>
                  <a:lnTo>
                    <a:pt x="38257" y="323"/>
                  </a:lnTo>
                  <a:lnTo>
                    <a:pt x="60677" y="0"/>
                  </a:lnTo>
                  <a:lnTo>
                    <a:pt x="80000" y="6875"/>
                  </a:lnTo>
                  <a:lnTo>
                    <a:pt x="96387" y="18899"/>
                  </a:lnTo>
                  <a:lnTo>
                    <a:pt x="117597" y="45399"/>
                  </a:lnTo>
                  <a:lnTo>
                    <a:pt x="139691" y="96183"/>
                  </a:lnTo>
                  <a:lnTo>
                    <a:pt x="145877" y="146476"/>
                  </a:lnTo>
                  <a:lnTo>
                    <a:pt x="147099" y="204590"/>
                  </a:lnTo>
                  <a:lnTo>
                    <a:pt x="141751" y="260870"/>
                  </a:lnTo>
                  <a:lnTo>
                    <a:pt x="128260" y="304612"/>
                  </a:lnTo>
                  <a:lnTo>
                    <a:pt x="97595" y="344368"/>
                  </a:lnTo>
                  <a:lnTo>
                    <a:pt x="88460" y="348114"/>
                  </a:lnTo>
                  <a:lnTo>
                    <a:pt x="65832" y="349155"/>
                  </a:lnTo>
                  <a:lnTo>
                    <a:pt x="56757" y="345456"/>
                  </a:lnTo>
                  <a:lnTo>
                    <a:pt x="43553" y="331986"/>
                  </a:lnTo>
                  <a:lnTo>
                    <a:pt x="29542" y="304672"/>
                  </a:lnTo>
                  <a:lnTo>
                    <a:pt x="27948" y="281495"/>
                  </a:lnTo>
                  <a:lnTo>
                    <a:pt x="32309" y="257936"/>
                  </a:lnTo>
                  <a:lnTo>
                    <a:pt x="42045" y="239666"/>
                  </a:lnTo>
                  <a:lnTo>
                    <a:pt x="66271" y="216227"/>
                  </a:lnTo>
                  <a:lnTo>
                    <a:pt x="88726" y="207871"/>
                  </a:lnTo>
                  <a:lnTo>
                    <a:pt x="113133" y="205327"/>
                  </a:lnTo>
                  <a:lnTo>
                    <a:pt x="147775" y="211642"/>
                  </a:lnTo>
                  <a:lnTo>
                    <a:pt x="209002" y="235116"/>
                  </a:lnTo>
                  <a:lnTo>
                    <a:pt x="256767" y="250555"/>
                  </a:lnTo>
                  <a:lnTo>
                    <a:pt x="273741" y="2538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3" name="Freeform 72"/>
          <p:cNvSpPr/>
          <p:nvPr/>
        </p:nvSpPr>
        <p:spPr>
          <a:xfrm>
            <a:off x="1907919" y="1337119"/>
            <a:ext cx="208309" cy="241575"/>
          </a:xfrm>
          <a:custGeom>
            <a:avLst/>
            <a:gdLst/>
            <a:ahLst/>
            <a:cxnLst/>
            <a:rect l="0" t="0" r="0" b="0"/>
            <a:pathLst>
              <a:path w="208309" h="241575">
                <a:moveTo>
                  <a:pt x="145138" y="0"/>
                </a:moveTo>
                <a:lnTo>
                  <a:pt x="127179" y="62280"/>
                </a:lnTo>
                <a:lnTo>
                  <a:pt x="109989" y="124607"/>
                </a:lnTo>
                <a:lnTo>
                  <a:pt x="95607" y="181875"/>
                </a:lnTo>
                <a:lnTo>
                  <a:pt x="94570" y="194950"/>
                </a:lnTo>
                <a:lnTo>
                  <a:pt x="90369" y="202496"/>
                </a:lnTo>
                <a:lnTo>
                  <a:pt x="84059" y="206357"/>
                </a:lnTo>
                <a:lnTo>
                  <a:pt x="76342" y="207761"/>
                </a:lnTo>
                <a:lnTo>
                  <a:pt x="70028" y="205188"/>
                </a:lnTo>
                <a:lnTo>
                  <a:pt x="21908" y="145314"/>
                </a:lnTo>
                <a:lnTo>
                  <a:pt x="1130" y="120785"/>
                </a:lnTo>
                <a:lnTo>
                  <a:pt x="0" y="117958"/>
                </a:lnTo>
                <a:lnTo>
                  <a:pt x="2756" y="118413"/>
                </a:lnTo>
                <a:lnTo>
                  <a:pt x="8102" y="121056"/>
                </a:lnTo>
                <a:lnTo>
                  <a:pt x="17162" y="133351"/>
                </a:lnTo>
                <a:lnTo>
                  <a:pt x="39709" y="190128"/>
                </a:lnTo>
                <a:lnTo>
                  <a:pt x="43267" y="200451"/>
                </a:lnTo>
                <a:lnTo>
                  <a:pt x="56578" y="215041"/>
                </a:lnTo>
                <a:lnTo>
                  <a:pt x="88130" y="239529"/>
                </a:lnTo>
                <a:lnTo>
                  <a:pt x="95434" y="241574"/>
                </a:lnTo>
                <a:lnTo>
                  <a:pt x="102643" y="240598"/>
                </a:lnTo>
                <a:lnTo>
                  <a:pt x="116893" y="233274"/>
                </a:lnTo>
                <a:lnTo>
                  <a:pt x="180228" y="177675"/>
                </a:lnTo>
                <a:lnTo>
                  <a:pt x="208308" y="1684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3928664" y="1073906"/>
            <a:ext cx="282736" cy="332040"/>
          </a:xfrm>
          <a:custGeom>
            <a:avLst/>
            <a:gdLst/>
            <a:ahLst/>
            <a:cxnLst/>
            <a:rect l="0" t="0" r="0" b="0"/>
            <a:pathLst>
              <a:path w="282736" h="332040">
                <a:moveTo>
                  <a:pt x="156393" y="0"/>
                </a:moveTo>
                <a:lnTo>
                  <a:pt x="145214" y="11179"/>
                </a:lnTo>
                <a:lnTo>
                  <a:pt x="139726" y="29145"/>
                </a:lnTo>
                <a:lnTo>
                  <a:pt x="135914" y="92312"/>
                </a:lnTo>
                <a:lnTo>
                  <a:pt x="135450" y="153849"/>
                </a:lnTo>
                <a:lnTo>
                  <a:pt x="135369" y="206242"/>
                </a:lnTo>
                <a:lnTo>
                  <a:pt x="140932" y="260278"/>
                </a:lnTo>
                <a:lnTo>
                  <a:pt x="144403" y="299518"/>
                </a:lnTo>
                <a:lnTo>
                  <a:pt x="138976" y="320682"/>
                </a:lnTo>
                <a:lnTo>
                  <a:pt x="134253" y="329602"/>
                </a:lnTo>
                <a:lnTo>
                  <a:pt x="129934" y="332039"/>
                </a:lnTo>
                <a:lnTo>
                  <a:pt x="125886" y="330154"/>
                </a:lnTo>
                <a:lnTo>
                  <a:pt x="89272" y="274419"/>
                </a:lnTo>
                <a:lnTo>
                  <a:pt x="41229" y="213952"/>
                </a:lnTo>
                <a:lnTo>
                  <a:pt x="0" y="160781"/>
                </a:lnTo>
                <a:lnTo>
                  <a:pt x="658" y="161000"/>
                </a:lnTo>
                <a:lnTo>
                  <a:pt x="3437" y="163485"/>
                </a:lnTo>
                <a:lnTo>
                  <a:pt x="35032" y="222040"/>
                </a:lnTo>
                <a:lnTo>
                  <a:pt x="76973" y="282013"/>
                </a:lnTo>
                <a:lnTo>
                  <a:pt x="125440" y="313204"/>
                </a:lnTo>
                <a:lnTo>
                  <a:pt x="135758" y="315258"/>
                </a:lnTo>
                <a:lnTo>
                  <a:pt x="188034" y="301507"/>
                </a:lnTo>
                <a:lnTo>
                  <a:pt x="242089" y="271668"/>
                </a:lnTo>
                <a:lnTo>
                  <a:pt x="259211" y="270090"/>
                </a:lnTo>
                <a:lnTo>
                  <a:pt x="282735" y="2737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6140435" y="979150"/>
            <a:ext cx="281949" cy="362697"/>
          </a:xfrm>
          <a:custGeom>
            <a:avLst/>
            <a:gdLst/>
            <a:ahLst/>
            <a:cxnLst/>
            <a:rect l="0" t="0" r="0" b="0"/>
            <a:pathLst>
              <a:path w="281949" h="362697">
                <a:moveTo>
                  <a:pt x="145078" y="0"/>
                </a:moveTo>
                <a:lnTo>
                  <a:pt x="130424" y="53027"/>
                </a:lnTo>
                <a:lnTo>
                  <a:pt x="124115" y="110473"/>
                </a:lnTo>
                <a:lnTo>
                  <a:pt x="115937" y="168094"/>
                </a:lnTo>
                <a:lnTo>
                  <a:pt x="105408" y="231363"/>
                </a:lnTo>
                <a:lnTo>
                  <a:pt x="95344" y="288030"/>
                </a:lnTo>
                <a:lnTo>
                  <a:pt x="94375" y="304324"/>
                </a:lnTo>
                <a:lnTo>
                  <a:pt x="91389" y="311677"/>
                </a:lnTo>
                <a:lnTo>
                  <a:pt x="87058" y="313069"/>
                </a:lnTo>
                <a:lnTo>
                  <a:pt x="81832" y="310488"/>
                </a:lnTo>
                <a:lnTo>
                  <a:pt x="56632" y="272724"/>
                </a:lnTo>
                <a:lnTo>
                  <a:pt x="15164" y="209436"/>
                </a:lnTo>
                <a:lnTo>
                  <a:pt x="1161" y="194078"/>
                </a:lnTo>
                <a:lnTo>
                  <a:pt x="0" y="190217"/>
                </a:lnTo>
                <a:lnTo>
                  <a:pt x="2736" y="188812"/>
                </a:lnTo>
                <a:lnTo>
                  <a:pt x="8069" y="189046"/>
                </a:lnTo>
                <a:lnTo>
                  <a:pt x="12795" y="192711"/>
                </a:lnTo>
                <a:lnTo>
                  <a:pt x="51103" y="253487"/>
                </a:lnTo>
                <a:lnTo>
                  <a:pt x="92503" y="312806"/>
                </a:lnTo>
                <a:lnTo>
                  <a:pt x="120525" y="348918"/>
                </a:lnTo>
                <a:lnTo>
                  <a:pt x="129879" y="355444"/>
                </a:lnTo>
                <a:lnTo>
                  <a:pt x="152751" y="362696"/>
                </a:lnTo>
                <a:lnTo>
                  <a:pt x="163061" y="362290"/>
                </a:lnTo>
                <a:lnTo>
                  <a:pt x="219586" y="340647"/>
                </a:lnTo>
                <a:lnTo>
                  <a:pt x="249432" y="328790"/>
                </a:lnTo>
                <a:lnTo>
                  <a:pt x="281948" y="30532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049736" y="188448"/>
            <a:ext cx="1392876" cy="644761"/>
            <a:chOff x="1049736" y="188448"/>
            <a:chExt cx="1392876" cy="644761"/>
          </a:xfrm>
        </p:grpSpPr>
        <p:sp>
          <p:nvSpPr>
            <p:cNvPr id="2" name="Freeform 1"/>
            <p:cNvSpPr/>
            <p:nvPr/>
          </p:nvSpPr>
          <p:spPr>
            <a:xfrm>
              <a:off x="1049736" y="369462"/>
              <a:ext cx="217674" cy="439314"/>
            </a:xfrm>
            <a:custGeom>
              <a:avLst/>
              <a:gdLst/>
              <a:ahLst/>
              <a:cxnLst/>
              <a:rect l="0" t="0" r="0" b="0"/>
              <a:pathLst>
                <a:path w="217674" h="439314">
                  <a:moveTo>
                    <a:pt x="213683" y="62206"/>
                  </a:moveTo>
                  <a:lnTo>
                    <a:pt x="196916" y="73384"/>
                  </a:lnTo>
                  <a:lnTo>
                    <a:pt x="185564" y="91351"/>
                  </a:lnTo>
                  <a:lnTo>
                    <a:pt x="156601" y="147282"/>
                  </a:lnTo>
                  <a:lnTo>
                    <a:pt x="129272" y="203057"/>
                  </a:lnTo>
                  <a:lnTo>
                    <a:pt x="101343" y="264463"/>
                  </a:lnTo>
                  <a:lnTo>
                    <a:pt x="81702" y="321653"/>
                  </a:lnTo>
                  <a:lnTo>
                    <a:pt x="69676" y="378010"/>
                  </a:lnTo>
                  <a:lnTo>
                    <a:pt x="70131" y="404945"/>
                  </a:lnTo>
                  <a:lnTo>
                    <a:pt x="78133" y="428614"/>
                  </a:lnTo>
                  <a:lnTo>
                    <a:pt x="85882" y="435159"/>
                  </a:lnTo>
                  <a:lnTo>
                    <a:pt x="95727" y="438353"/>
                  </a:lnTo>
                  <a:lnTo>
                    <a:pt x="106970" y="439313"/>
                  </a:lnTo>
                  <a:lnTo>
                    <a:pt x="128820" y="431020"/>
                  </a:lnTo>
                  <a:lnTo>
                    <a:pt x="157733" y="406621"/>
                  </a:lnTo>
                  <a:lnTo>
                    <a:pt x="194530" y="356605"/>
                  </a:lnTo>
                  <a:lnTo>
                    <a:pt x="216519" y="298720"/>
                  </a:lnTo>
                  <a:lnTo>
                    <a:pt x="217673" y="274948"/>
                  </a:lnTo>
                  <a:lnTo>
                    <a:pt x="208882" y="231091"/>
                  </a:lnTo>
                  <a:lnTo>
                    <a:pt x="193222" y="212915"/>
                  </a:lnTo>
                  <a:lnTo>
                    <a:pt x="132627" y="176115"/>
                  </a:lnTo>
                  <a:lnTo>
                    <a:pt x="74919" y="128775"/>
                  </a:lnTo>
                  <a:lnTo>
                    <a:pt x="19065" y="86763"/>
                  </a:lnTo>
                  <a:lnTo>
                    <a:pt x="2250" y="60123"/>
                  </a:lnTo>
                  <a:lnTo>
                    <a:pt x="0" y="40223"/>
                  </a:lnTo>
                  <a:lnTo>
                    <a:pt x="1038" y="30003"/>
                  </a:lnTo>
                  <a:lnTo>
                    <a:pt x="5239" y="22020"/>
                  </a:lnTo>
                  <a:lnTo>
                    <a:pt x="19266" y="10030"/>
                  </a:lnTo>
                  <a:lnTo>
                    <a:pt x="52483" y="2293"/>
                  </a:lnTo>
                  <a:lnTo>
                    <a:pt x="97550" y="0"/>
                  </a:lnTo>
                  <a:lnTo>
                    <a:pt x="121514" y="5703"/>
                  </a:lnTo>
                  <a:lnTo>
                    <a:pt x="155963" y="28428"/>
                  </a:lnTo>
                  <a:lnTo>
                    <a:pt x="172534" y="54147"/>
                  </a:lnTo>
                  <a:lnTo>
                    <a:pt x="182098" y="937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79274" y="547481"/>
              <a:ext cx="189514" cy="39961"/>
            </a:xfrm>
            <a:custGeom>
              <a:avLst/>
              <a:gdLst/>
              <a:ahLst/>
              <a:cxnLst/>
              <a:rect l="0" t="0" r="0" b="0"/>
              <a:pathLst>
                <a:path w="189514" h="39961">
                  <a:moveTo>
                    <a:pt x="189513" y="0"/>
                  </a:moveTo>
                  <a:lnTo>
                    <a:pt x="178335" y="11179"/>
                  </a:lnTo>
                  <a:lnTo>
                    <a:pt x="116296" y="34844"/>
                  </a:lnTo>
                  <a:lnTo>
                    <a:pt x="78782" y="39960"/>
                  </a:lnTo>
                  <a:lnTo>
                    <a:pt x="33759" y="3328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63502" y="49483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84559" y="747523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0" y="31585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16227" y="188448"/>
              <a:ext cx="221100" cy="285601"/>
            </a:xfrm>
            <a:custGeom>
              <a:avLst/>
              <a:gdLst/>
              <a:ahLst/>
              <a:cxnLst/>
              <a:rect l="0" t="0" r="0" b="0"/>
              <a:pathLst>
                <a:path w="221100" h="285601">
                  <a:moveTo>
                    <a:pt x="0" y="64235"/>
                  </a:moveTo>
                  <a:lnTo>
                    <a:pt x="5590" y="41879"/>
                  </a:lnTo>
                  <a:lnTo>
                    <a:pt x="10746" y="34123"/>
                  </a:lnTo>
                  <a:lnTo>
                    <a:pt x="48469" y="3613"/>
                  </a:lnTo>
                  <a:lnTo>
                    <a:pt x="56879" y="424"/>
                  </a:lnTo>
                  <a:lnTo>
                    <a:pt x="75583" y="0"/>
                  </a:lnTo>
                  <a:lnTo>
                    <a:pt x="105843" y="11927"/>
                  </a:lnTo>
                  <a:lnTo>
                    <a:pt x="120351" y="30069"/>
                  </a:lnTo>
                  <a:lnTo>
                    <a:pt x="149167" y="86122"/>
                  </a:lnTo>
                  <a:lnTo>
                    <a:pt x="156197" y="141912"/>
                  </a:lnTo>
                  <a:lnTo>
                    <a:pt x="151997" y="197732"/>
                  </a:lnTo>
                  <a:lnTo>
                    <a:pt x="143204" y="217544"/>
                  </a:lnTo>
                  <a:lnTo>
                    <a:pt x="110131" y="272205"/>
                  </a:lnTo>
                  <a:lnTo>
                    <a:pt x="101497" y="280091"/>
                  </a:lnTo>
                  <a:lnTo>
                    <a:pt x="91061" y="284178"/>
                  </a:lnTo>
                  <a:lnTo>
                    <a:pt x="66988" y="285600"/>
                  </a:lnTo>
                  <a:lnTo>
                    <a:pt x="46930" y="279213"/>
                  </a:lnTo>
                  <a:lnTo>
                    <a:pt x="14990" y="256049"/>
                  </a:lnTo>
                  <a:lnTo>
                    <a:pt x="11163" y="247093"/>
                  </a:lnTo>
                  <a:lnTo>
                    <a:pt x="10031" y="224664"/>
                  </a:lnTo>
                  <a:lnTo>
                    <a:pt x="13707" y="215642"/>
                  </a:lnTo>
                  <a:lnTo>
                    <a:pt x="27149" y="202497"/>
                  </a:lnTo>
                  <a:lnTo>
                    <a:pt x="47942" y="195875"/>
                  </a:lnTo>
                  <a:lnTo>
                    <a:pt x="71610" y="194102"/>
                  </a:lnTo>
                  <a:lnTo>
                    <a:pt x="104666" y="200850"/>
                  </a:lnTo>
                  <a:lnTo>
                    <a:pt x="157846" y="224483"/>
                  </a:lnTo>
                  <a:lnTo>
                    <a:pt x="178949" y="225924"/>
                  </a:lnTo>
                  <a:lnTo>
                    <a:pt x="221099" y="2221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10943" y="494839"/>
              <a:ext cx="431669" cy="26827"/>
            </a:xfrm>
            <a:custGeom>
              <a:avLst/>
              <a:gdLst/>
              <a:ahLst/>
              <a:cxnLst/>
              <a:rect l="0" t="0" r="0" b="0"/>
              <a:pathLst>
                <a:path w="431669" h="26827">
                  <a:moveTo>
                    <a:pt x="431668" y="0"/>
                  </a:moveTo>
                  <a:lnTo>
                    <a:pt x="404112" y="7236"/>
                  </a:lnTo>
                  <a:lnTo>
                    <a:pt x="347889" y="9878"/>
                  </a:lnTo>
                  <a:lnTo>
                    <a:pt x="296966" y="15989"/>
                  </a:lnTo>
                  <a:lnTo>
                    <a:pt x="236301" y="21226"/>
                  </a:lnTo>
                  <a:lnTo>
                    <a:pt x="185308" y="26826"/>
                  </a:lnTo>
                  <a:lnTo>
                    <a:pt x="134325" y="23286"/>
                  </a:lnTo>
                  <a:lnTo>
                    <a:pt x="71463" y="21497"/>
                  </a:lnTo>
                  <a:lnTo>
                    <a:pt x="29753" y="2118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58342" y="596332"/>
              <a:ext cx="163266" cy="236877"/>
            </a:xfrm>
            <a:custGeom>
              <a:avLst/>
              <a:gdLst/>
              <a:ahLst/>
              <a:cxnLst/>
              <a:rect l="0" t="0" r="0" b="0"/>
              <a:pathLst>
                <a:path w="163266" h="236877">
                  <a:moveTo>
                    <a:pt x="0" y="56434"/>
                  </a:moveTo>
                  <a:lnTo>
                    <a:pt x="0" y="34078"/>
                  </a:lnTo>
                  <a:lnTo>
                    <a:pt x="3509" y="26322"/>
                  </a:lnTo>
                  <a:lnTo>
                    <a:pt x="16767" y="14585"/>
                  </a:lnTo>
                  <a:lnTo>
                    <a:pt x="43962" y="1401"/>
                  </a:lnTo>
                  <a:lnTo>
                    <a:pt x="63992" y="0"/>
                  </a:lnTo>
                  <a:lnTo>
                    <a:pt x="83423" y="4446"/>
                  </a:lnTo>
                  <a:lnTo>
                    <a:pt x="99858" y="14221"/>
                  </a:lnTo>
                  <a:lnTo>
                    <a:pt x="104006" y="22443"/>
                  </a:lnTo>
                  <a:lnTo>
                    <a:pt x="105496" y="44057"/>
                  </a:lnTo>
                  <a:lnTo>
                    <a:pt x="99139" y="63021"/>
                  </a:lnTo>
                  <a:lnTo>
                    <a:pt x="74060" y="96859"/>
                  </a:lnTo>
                  <a:lnTo>
                    <a:pt x="78149" y="93508"/>
                  </a:lnTo>
                  <a:lnTo>
                    <a:pt x="90885" y="93579"/>
                  </a:lnTo>
                  <a:lnTo>
                    <a:pt x="127657" y="103156"/>
                  </a:lnTo>
                  <a:lnTo>
                    <a:pt x="144863" y="115804"/>
                  </a:lnTo>
                  <a:lnTo>
                    <a:pt x="152727" y="124090"/>
                  </a:lnTo>
                  <a:lnTo>
                    <a:pt x="161465" y="148895"/>
                  </a:lnTo>
                  <a:lnTo>
                    <a:pt x="163265" y="192625"/>
                  </a:lnTo>
                  <a:lnTo>
                    <a:pt x="161485" y="206889"/>
                  </a:lnTo>
                  <a:lnTo>
                    <a:pt x="155620" y="217569"/>
                  </a:lnTo>
                  <a:lnTo>
                    <a:pt x="136625" y="232555"/>
                  </a:lnTo>
                  <a:lnTo>
                    <a:pt x="109465" y="236876"/>
                  </a:lnTo>
                  <a:lnTo>
                    <a:pt x="79066" y="233727"/>
                  </a:lnTo>
                  <a:lnTo>
                    <a:pt x="30782" y="215761"/>
                  </a:lnTo>
                  <a:lnTo>
                    <a:pt x="10528" y="2038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126549" y="1849221"/>
            <a:ext cx="357970" cy="740790"/>
            <a:chOff x="1126549" y="1849221"/>
            <a:chExt cx="357970" cy="740790"/>
          </a:xfrm>
        </p:grpSpPr>
        <p:sp>
          <p:nvSpPr>
            <p:cNvPr id="10" name="Freeform 9"/>
            <p:cNvSpPr/>
            <p:nvPr/>
          </p:nvSpPr>
          <p:spPr>
            <a:xfrm>
              <a:off x="1155029" y="1849221"/>
              <a:ext cx="192619" cy="328582"/>
            </a:xfrm>
            <a:custGeom>
              <a:avLst/>
              <a:gdLst/>
              <a:ahLst/>
              <a:cxnLst/>
              <a:rect l="0" t="0" r="0" b="0"/>
              <a:pathLst>
                <a:path w="192619" h="328582">
                  <a:moveTo>
                    <a:pt x="192618" y="66965"/>
                  </a:moveTo>
                  <a:lnTo>
                    <a:pt x="140078" y="122624"/>
                  </a:lnTo>
                  <a:lnTo>
                    <a:pt x="104894" y="178713"/>
                  </a:lnTo>
                  <a:lnTo>
                    <a:pt x="70004" y="234973"/>
                  </a:lnTo>
                  <a:lnTo>
                    <a:pt x="53603" y="261155"/>
                  </a:lnTo>
                  <a:lnTo>
                    <a:pt x="48945" y="284683"/>
                  </a:lnTo>
                  <a:lnTo>
                    <a:pt x="51912" y="318648"/>
                  </a:lnTo>
                  <a:lnTo>
                    <a:pt x="57870" y="324830"/>
                  </a:lnTo>
                  <a:lnTo>
                    <a:pt x="66521" y="327783"/>
                  </a:lnTo>
                  <a:lnTo>
                    <a:pt x="76968" y="328581"/>
                  </a:lnTo>
                  <a:lnTo>
                    <a:pt x="94815" y="323229"/>
                  </a:lnTo>
                  <a:lnTo>
                    <a:pt x="139791" y="286932"/>
                  </a:lnTo>
                  <a:lnTo>
                    <a:pt x="178094" y="249772"/>
                  </a:lnTo>
                  <a:lnTo>
                    <a:pt x="181765" y="240309"/>
                  </a:lnTo>
                  <a:lnTo>
                    <a:pt x="182725" y="217316"/>
                  </a:lnTo>
                  <a:lnTo>
                    <a:pt x="179004" y="206974"/>
                  </a:lnTo>
                  <a:lnTo>
                    <a:pt x="165510" y="189243"/>
                  </a:lnTo>
                  <a:lnTo>
                    <a:pt x="104383" y="144434"/>
                  </a:lnTo>
                  <a:lnTo>
                    <a:pt x="44867" y="102083"/>
                  </a:lnTo>
                  <a:lnTo>
                    <a:pt x="19119" y="81010"/>
                  </a:lnTo>
                  <a:lnTo>
                    <a:pt x="2261" y="54359"/>
                  </a:lnTo>
                  <a:lnTo>
                    <a:pt x="0" y="34456"/>
                  </a:lnTo>
                  <a:lnTo>
                    <a:pt x="1035" y="24235"/>
                  </a:lnTo>
                  <a:lnTo>
                    <a:pt x="6405" y="17422"/>
                  </a:lnTo>
                  <a:lnTo>
                    <a:pt x="24849" y="9851"/>
                  </a:lnTo>
                  <a:lnTo>
                    <a:pt x="61540" y="0"/>
                  </a:lnTo>
                  <a:lnTo>
                    <a:pt x="85228" y="2497"/>
                  </a:lnTo>
                  <a:lnTo>
                    <a:pt x="138529" y="23511"/>
                  </a:lnTo>
                  <a:lnTo>
                    <a:pt x="161904" y="47461"/>
                  </a:lnTo>
                  <a:lnTo>
                    <a:pt x="182090" y="774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126549" y="2218740"/>
              <a:ext cx="357970" cy="19342"/>
            </a:xfrm>
            <a:custGeom>
              <a:avLst/>
              <a:gdLst/>
              <a:ahLst/>
              <a:cxnLst/>
              <a:rect l="0" t="0" r="0" b="0"/>
              <a:pathLst>
                <a:path w="357970" h="19342">
                  <a:moveTo>
                    <a:pt x="357969" y="13301"/>
                  </a:moveTo>
                  <a:lnTo>
                    <a:pt x="346790" y="2123"/>
                  </a:lnTo>
                  <a:lnTo>
                    <a:pt x="338818" y="0"/>
                  </a:lnTo>
                  <a:lnTo>
                    <a:pt x="279162" y="2176"/>
                  </a:lnTo>
                  <a:lnTo>
                    <a:pt x="230358" y="9890"/>
                  </a:lnTo>
                  <a:lnTo>
                    <a:pt x="169938" y="12627"/>
                  </a:lnTo>
                  <a:lnTo>
                    <a:pt x="112597" y="13168"/>
                  </a:lnTo>
                  <a:lnTo>
                    <a:pt x="50144" y="19341"/>
                  </a:lnTo>
                  <a:lnTo>
                    <a:pt x="0" y="13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316062" y="2347854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18211" y="163797"/>
                  </a:lnTo>
                  <a:lnTo>
                    <a:pt x="20214" y="206070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253720" y="336911"/>
            <a:ext cx="3538121" cy="1178092"/>
            <a:chOff x="5253720" y="336911"/>
            <a:chExt cx="3538121" cy="1178092"/>
          </a:xfrm>
        </p:grpSpPr>
        <p:sp>
          <p:nvSpPr>
            <p:cNvPr id="14" name="Freeform 13"/>
            <p:cNvSpPr/>
            <p:nvPr/>
          </p:nvSpPr>
          <p:spPr>
            <a:xfrm>
              <a:off x="5253720" y="408158"/>
              <a:ext cx="336913" cy="381480"/>
            </a:xfrm>
            <a:custGeom>
              <a:avLst/>
              <a:gdLst/>
              <a:ahLst/>
              <a:cxnLst/>
              <a:rect l="0" t="0" r="0" b="0"/>
              <a:pathLst>
                <a:path w="336913" h="381480">
                  <a:moveTo>
                    <a:pt x="0" y="370950"/>
                  </a:moveTo>
                  <a:lnTo>
                    <a:pt x="5589" y="312334"/>
                  </a:lnTo>
                  <a:lnTo>
                    <a:pt x="10723" y="249754"/>
                  </a:lnTo>
                  <a:lnTo>
                    <a:pt x="17475" y="199600"/>
                  </a:lnTo>
                  <a:lnTo>
                    <a:pt x="23469" y="143258"/>
                  </a:lnTo>
                  <a:lnTo>
                    <a:pt x="38922" y="87199"/>
                  </a:lnTo>
                  <a:lnTo>
                    <a:pt x="45765" y="65854"/>
                  </a:lnTo>
                  <a:lnTo>
                    <a:pt x="49227" y="63438"/>
                  </a:lnTo>
                  <a:lnTo>
                    <a:pt x="52705" y="66506"/>
                  </a:lnTo>
                  <a:lnTo>
                    <a:pt x="77213" y="129463"/>
                  </a:lnTo>
                  <a:lnTo>
                    <a:pt x="93587" y="171041"/>
                  </a:lnTo>
                  <a:lnTo>
                    <a:pt x="109444" y="192024"/>
                  </a:lnTo>
                  <a:lnTo>
                    <a:pt x="138103" y="212390"/>
                  </a:lnTo>
                  <a:lnTo>
                    <a:pt x="158475" y="215471"/>
                  </a:lnTo>
                  <a:lnTo>
                    <a:pt x="178058" y="211771"/>
                  </a:lnTo>
                  <a:lnTo>
                    <a:pt x="203406" y="195364"/>
                  </a:lnTo>
                  <a:lnTo>
                    <a:pt x="247538" y="148913"/>
                  </a:lnTo>
                  <a:lnTo>
                    <a:pt x="280934" y="88752"/>
                  </a:lnTo>
                  <a:lnTo>
                    <a:pt x="288636" y="65375"/>
                  </a:lnTo>
                  <a:lnTo>
                    <a:pt x="299575" y="4038"/>
                  </a:lnTo>
                  <a:lnTo>
                    <a:pt x="302662" y="0"/>
                  </a:lnTo>
                  <a:lnTo>
                    <a:pt x="305890" y="818"/>
                  </a:lnTo>
                  <a:lnTo>
                    <a:pt x="309212" y="4872"/>
                  </a:lnTo>
                  <a:lnTo>
                    <a:pt x="314543" y="53407"/>
                  </a:lnTo>
                  <a:lnTo>
                    <a:pt x="315466" y="102298"/>
                  </a:lnTo>
                  <a:lnTo>
                    <a:pt x="316910" y="153829"/>
                  </a:lnTo>
                  <a:lnTo>
                    <a:pt x="323057" y="206143"/>
                  </a:lnTo>
                  <a:lnTo>
                    <a:pt x="325397" y="258687"/>
                  </a:lnTo>
                  <a:lnTo>
                    <a:pt x="327261" y="308961"/>
                  </a:lnTo>
                  <a:lnTo>
                    <a:pt x="334659" y="355456"/>
                  </a:lnTo>
                  <a:lnTo>
                    <a:pt x="336912" y="3814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95917" y="642238"/>
              <a:ext cx="115814" cy="175180"/>
            </a:xfrm>
            <a:custGeom>
              <a:avLst/>
              <a:gdLst/>
              <a:ahLst/>
              <a:cxnLst/>
              <a:rect l="0" t="0" r="0" b="0"/>
              <a:pathLst>
                <a:path w="115814" h="175180">
                  <a:moveTo>
                    <a:pt x="0" y="21057"/>
                  </a:moveTo>
                  <a:lnTo>
                    <a:pt x="0" y="79674"/>
                  </a:lnTo>
                  <a:lnTo>
                    <a:pt x="11453" y="136271"/>
                  </a:lnTo>
                  <a:lnTo>
                    <a:pt x="14654" y="146999"/>
                  </a:lnTo>
                  <a:lnTo>
                    <a:pt x="27570" y="165159"/>
                  </a:lnTo>
                  <a:lnTo>
                    <a:pt x="35928" y="173277"/>
                  </a:lnTo>
                  <a:lnTo>
                    <a:pt x="43839" y="175179"/>
                  </a:lnTo>
                  <a:lnTo>
                    <a:pt x="51453" y="172938"/>
                  </a:lnTo>
                  <a:lnTo>
                    <a:pt x="58868" y="167934"/>
                  </a:lnTo>
                  <a:lnTo>
                    <a:pt x="70227" y="153016"/>
                  </a:lnTo>
                  <a:lnTo>
                    <a:pt x="94452" y="94325"/>
                  </a:lnTo>
                  <a:lnTo>
                    <a:pt x="108734" y="4137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17015" y="400082"/>
              <a:ext cx="16570" cy="410613"/>
            </a:xfrm>
            <a:custGeom>
              <a:avLst/>
              <a:gdLst/>
              <a:ahLst/>
              <a:cxnLst/>
              <a:rect l="0" t="0" r="0" b="0"/>
              <a:pathLst>
                <a:path w="16570" h="410613">
                  <a:moveTo>
                    <a:pt x="0" y="0"/>
                  </a:moveTo>
                  <a:lnTo>
                    <a:pt x="1" y="58617"/>
                  </a:lnTo>
                  <a:lnTo>
                    <a:pt x="7236" y="121197"/>
                  </a:lnTo>
                  <a:lnTo>
                    <a:pt x="9553" y="172521"/>
                  </a:lnTo>
                  <a:lnTo>
                    <a:pt x="10240" y="223603"/>
                  </a:lnTo>
                  <a:lnTo>
                    <a:pt x="13591" y="283378"/>
                  </a:lnTo>
                  <a:lnTo>
                    <a:pt x="16569" y="311949"/>
                  </a:lnTo>
                  <a:lnTo>
                    <a:pt x="12069" y="368420"/>
                  </a:lnTo>
                  <a:lnTo>
                    <a:pt x="10529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100463" y="410611"/>
              <a:ext cx="21612" cy="400084"/>
            </a:xfrm>
            <a:custGeom>
              <a:avLst/>
              <a:gdLst/>
              <a:ahLst/>
              <a:cxnLst/>
              <a:rect l="0" t="0" r="0" b="0"/>
              <a:pathLst>
                <a:path w="21612" h="400084">
                  <a:moveTo>
                    <a:pt x="6065" y="0"/>
                  </a:moveTo>
                  <a:lnTo>
                    <a:pt x="0" y="34792"/>
                  </a:lnTo>
                  <a:lnTo>
                    <a:pt x="3748" y="81408"/>
                  </a:lnTo>
                  <a:lnTo>
                    <a:pt x="5379" y="137985"/>
                  </a:lnTo>
                  <a:lnTo>
                    <a:pt x="7032" y="192313"/>
                  </a:lnTo>
                  <a:lnTo>
                    <a:pt x="13241" y="245455"/>
                  </a:lnTo>
                  <a:lnTo>
                    <a:pt x="16770" y="295905"/>
                  </a:lnTo>
                  <a:lnTo>
                    <a:pt x="21611" y="348699"/>
                  </a:lnTo>
                  <a:lnTo>
                    <a:pt x="16594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11772" y="558010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99391" y="11178"/>
                  </a:lnTo>
                  <a:lnTo>
                    <a:pt x="157842" y="27511"/>
                  </a:lnTo>
                  <a:lnTo>
                    <a:pt x="104574" y="38883"/>
                  </a:lnTo>
                  <a:lnTo>
                    <a:pt x="48992" y="4147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317098" y="684352"/>
              <a:ext cx="9067" cy="157928"/>
            </a:xfrm>
            <a:custGeom>
              <a:avLst/>
              <a:gdLst/>
              <a:ahLst/>
              <a:cxnLst/>
              <a:rect l="0" t="0" r="0" b="0"/>
              <a:pathLst>
                <a:path w="9067" h="157928">
                  <a:moveTo>
                    <a:pt x="0" y="0"/>
                  </a:moveTo>
                  <a:lnTo>
                    <a:pt x="9066" y="58617"/>
                  </a:lnTo>
                  <a:lnTo>
                    <a:pt x="2003" y="118333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327627" y="547481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31586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449481" y="618430"/>
              <a:ext cx="155164" cy="392371"/>
            </a:xfrm>
            <a:custGeom>
              <a:avLst/>
              <a:gdLst/>
              <a:ahLst/>
              <a:cxnLst/>
              <a:rect l="0" t="0" r="0" b="0"/>
              <a:pathLst>
                <a:path w="155164" h="392371">
                  <a:moveTo>
                    <a:pt x="15016" y="86979"/>
                  </a:moveTo>
                  <a:lnTo>
                    <a:pt x="24081" y="145596"/>
                  </a:lnTo>
                  <a:lnTo>
                    <a:pt x="32491" y="208175"/>
                  </a:lnTo>
                  <a:lnTo>
                    <a:pt x="36182" y="258330"/>
                  </a:lnTo>
                  <a:lnTo>
                    <a:pt x="42994" y="305685"/>
                  </a:lnTo>
                  <a:lnTo>
                    <a:pt x="46703" y="359621"/>
                  </a:lnTo>
                  <a:lnTo>
                    <a:pt x="52350" y="392370"/>
                  </a:lnTo>
                  <a:lnTo>
                    <a:pt x="51604" y="392348"/>
                  </a:lnTo>
                  <a:lnTo>
                    <a:pt x="49937" y="388824"/>
                  </a:lnTo>
                  <a:lnTo>
                    <a:pt x="43921" y="333774"/>
                  </a:lnTo>
                  <a:lnTo>
                    <a:pt x="32034" y="273899"/>
                  </a:lnTo>
                  <a:lnTo>
                    <a:pt x="21879" y="225551"/>
                  </a:lnTo>
                  <a:lnTo>
                    <a:pt x="11461" y="174181"/>
                  </a:lnTo>
                  <a:lnTo>
                    <a:pt x="4695" y="112826"/>
                  </a:lnTo>
                  <a:lnTo>
                    <a:pt x="0" y="70981"/>
                  </a:lnTo>
                  <a:lnTo>
                    <a:pt x="6783" y="47113"/>
                  </a:lnTo>
                  <a:lnTo>
                    <a:pt x="23755" y="19535"/>
                  </a:lnTo>
                  <a:lnTo>
                    <a:pt x="43076" y="7091"/>
                  </a:lnTo>
                  <a:lnTo>
                    <a:pt x="66092" y="0"/>
                  </a:lnTo>
                  <a:lnTo>
                    <a:pt x="88019" y="749"/>
                  </a:lnTo>
                  <a:lnTo>
                    <a:pt x="106344" y="8100"/>
                  </a:lnTo>
                  <a:lnTo>
                    <a:pt x="122287" y="20336"/>
                  </a:lnTo>
                  <a:lnTo>
                    <a:pt x="143246" y="46956"/>
                  </a:lnTo>
                  <a:lnTo>
                    <a:pt x="153115" y="66851"/>
                  </a:lnTo>
                  <a:lnTo>
                    <a:pt x="155163" y="90511"/>
                  </a:lnTo>
                  <a:lnTo>
                    <a:pt x="151003" y="115455"/>
                  </a:lnTo>
                  <a:lnTo>
                    <a:pt x="141356" y="138239"/>
                  </a:lnTo>
                  <a:lnTo>
                    <a:pt x="134338" y="144549"/>
                  </a:lnTo>
                  <a:lnTo>
                    <a:pt x="126150" y="147586"/>
                  </a:lnTo>
                  <a:lnTo>
                    <a:pt x="88716" y="1501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717181" y="410611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21057" y="0"/>
                  </a:moveTo>
                  <a:lnTo>
                    <a:pt x="21057" y="54144"/>
                  </a:lnTo>
                  <a:lnTo>
                    <a:pt x="21057" y="109091"/>
                  </a:lnTo>
                  <a:lnTo>
                    <a:pt x="15468" y="156585"/>
                  </a:lnTo>
                  <a:lnTo>
                    <a:pt x="11992" y="207703"/>
                  </a:lnTo>
                  <a:lnTo>
                    <a:pt x="10963" y="259893"/>
                  </a:lnTo>
                  <a:lnTo>
                    <a:pt x="3379" y="314289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811938" y="652766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26363" y="59941"/>
                  </a:lnTo>
                  <a:lnTo>
                    <a:pt x="39403" y="77723"/>
                  </a:lnTo>
                  <a:lnTo>
                    <a:pt x="44986" y="82231"/>
                  </a:lnTo>
                  <a:lnTo>
                    <a:pt x="49878" y="84067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843523" y="600124"/>
              <a:ext cx="94758" cy="379027"/>
            </a:xfrm>
            <a:custGeom>
              <a:avLst/>
              <a:gdLst/>
              <a:ahLst/>
              <a:cxnLst/>
              <a:rect l="0" t="0" r="0" b="0"/>
              <a:pathLst>
                <a:path w="94758" h="379027">
                  <a:moveTo>
                    <a:pt x="94757" y="0"/>
                  </a:moveTo>
                  <a:lnTo>
                    <a:pt x="83578" y="11178"/>
                  </a:lnTo>
                  <a:lnTo>
                    <a:pt x="71037" y="46076"/>
                  </a:lnTo>
                  <a:lnTo>
                    <a:pt x="65501" y="99050"/>
                  </a:lnTo>
                  <a:lnTo>
                    <a:pt x="52683" y="153610"/>
                  </a:lnTo>
                  <a:lnTo>
                    <a:pt x="45246" y="206821"/>
                  </a:lnTo>
                  <a:lnTo>
                    <a:pt x="37453" y="259632"/>
                  </a:lnTo>
                  <a:lnTo>
                    <a:pt x="23169" y="314238"/>
                  </a:lnTo>
                  <a:lnTo>
                    <a:pt x="5270" y="35951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256168" y="336911"/>
              <a:ext cx="188042" cy="368499"/>
            </a:xfrm>
            <a:custGeom>
              <a:avLst/>
              <a:gdLst/>
              <a:ahLst/>
              <a:cxnLst/>
              <a:rect l="0" t="0" r="0" b="0"/>
              <a:pathLst>
                <a:path w="188042" h="368499">
                  <a:moveTo>
                    <a:pt x="29552" y="0"/>
                  </a:moveTo>
                  <a:lnTo>
                    <a:pt x="21219" y="37478"/>
                  </a:lnTo>
                  <a:lnTo>
                    <a:pt x="19457" y="88902"/>
                  </a:lnTo>
                  <a:lnTo>
                    <a:pt x="26344" y="151355"/>
                  </a:lnTo>
                  <a:lnTo>
                    <a:pt x="28919" y="213085"/>
                  </a:lnTo>
                  <a:lnTo>
                    <a:pt x="32484" y="263958"/>
                  </a:lnTo>
                  <a:lnTo>
                    <a:pt x="34710" y="309837"/>
                  </a:lnTo>
                  <a:lnTo>
                    <a:pt x="29061" y="367922"/>
                  </a:lnTo>
                  <a:lnTo>
                    <a:pt x="26885" y="368114"/>
                  </a:lnTo>
                  <a:lnTo>
                    <a:pt x="21348" y="358969"/>
                  </a:lnTo>
                  <a:lnTo>
                    <a:pt x="2542" y="303320"/>
                  </a:lnTo>
                  <a:lnTo>
                    <a:pt x="0" y="278309"/>
                  </a:lnTo>
                  <a:lnTo>
                    <a:pt x="5109" y="257834"/>
                  </a:lnTo>
                  <a:lnTo>
                    <a:pt x="9748" y="249098"/>
                  </a:lnTo>
                  <a:lnTo>
                    <a:pt x="24259" y="236273"/>
                  </a:lnTo>
                  <a:lnTo>
                    <a:pt x="62172" y="218507"/>
                  </a:lnTo>
                  <a:lnTo>
                    <a:pt x="85774" y="217217"/>
                  </a:lnTo>
                  <a:lnTo>
                    <a:pt x="133464" y="225921"/>
                  </a:lnTo>
                  <a:lnTo>
                    <a:pt x="160426" y="241115"/>
                  </a:lnTo>
                  <a:lnTo>
                    <a:pt x="183233" y="260435"/>
                  </a:lnTo>
                  <a:lnTo>
                    <a:pt x="186988" y="268380"/>
                  </a:lnTo>
                  <a:lnTo>
                    <a:pt x="188041" y="286566"/>
                  </a:lnTo>
                  <a:lnTo>
                    <a:pt x="182057" y="316536"/>
                  </a:lnTo>
                  <a:lnTo>
                    <a:pt x="169862" y="334095"/>
                  </a:lnTo>
                  <a:lnTo>
                    <a:pt x="152744" y="348528"/>
                  </a:lnTo>
                  <a:lnTo>
                    <a:pt x="133436" y="358843"/>
                  </a:lnTo>
                  <a:lnTo>
                    <a:pt x="84041" y="366591"/>
                  </a:lnTo>
                  <a:lnTo>
                    <a:pt x="29552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506819" y="568538"/>
              <a:ext cx="52643" cy="105286"/>
            </a:xfrm>
            <a:custGeom>
              <a:avLst/>
              <a:gdLst/>
              <a:ahLst/>
              <a:cxnLst/>
              <a:rect l="0" t="0" r="0" b="0"/>
              <a:pathLst>
                <a:path w="52643" h="105286">
                  <a:moveTo>
                    <a:pt x="0" y="0"/>
                  </a:moveTo>
                  <a:lnTo>
                    <a:pt x="19127" y="59941"/>
                  </a:lnTo>
                  <a:lnTo>
                    <a:pt x="52642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475233" y="547481"/>
              <a:ext cx="178986" cy="421141"/>
            </a:xfrm>
            <a:custGeom>
              <a:avLst/>
              <a:gdLst/>
              <a:ahLst/>
              <a:cxnLst/>
              <a:rect l="0" t="0" r="0" b="0"/>
              <a:pathLst>
                <a:path w="178986" h="421141">
                  <a:moveTo>
                    <a:pt x="178985" y="0"/>
                  </a:moveTo>
                  <a:lnTo>
                    <a:pt x="161026" y="61111"/>
                  </a:lnTo>
                  <a:lnTo>
                    <a:pt x="144198" y="111117"/>
                  </a:lnTo>
                  <a:lnTo>
                    <a:pt x="118691" y="171038"/>
                  </a:lnTo>
                  <a:lnTo>
                    <a:pt x="91122" y="232831"/>
                  </a:lnTo>
                  <a:lnTo>
                    <a:pt x="66266" y="280565"/>
                  </a:lnTo>
                  <a:lnTo>
                    <a:pt x="47321" y="328406"/>
                  </a:lnTo>
                  <a:lnTo>
                    <a:pt x="20655" y="385795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121934" y="494839"/>
              <a:ext cx="6067" cy="200042"/>
            </a:xfrm>
            <a:custGeom>
              <a:avLst/>
              <a:gdLst/>
              <a:ahLst/>
              <a:cxnLst/>
              <a:rect l="0" t="0" r="0" b="0"/>
              <a:pathLst>
                <a:path w="6067" h="200042">
                  <a:moveTo>
                    <a:pt x="6066" y="0"/>
                  </a:moveTo>
                  <a:lnTo>
                    <a:pt x="0" y="34792"/>
                  </a:lnTo>
                  <a:lnTo>
                    <a:pt x="4521" y="96776"/>
                  </a:lnTo>
                  <a:lnTo>
                    <a:pt x="5608" y="147997"/>
                  </a:lnTo>
                  <a:lnTo>
                    <a:pt x="6066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149057" y="41061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138528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318976" y="379025"/>
              <a:ext cx="19595" cy="347442"/>
            </a:xfrm>
            <a:custGeom>
              <a:avLst/>
              <a:gdLst/>
              <a:ahLst/>
              <a:cxnLst/>
              <a:rect l="0" t="0" r="0" b="0"/>
              <a:pathLst>
                <a:path w="19595" h="347442">
                  <a:moveTo>
                    <a:pt x="9066" y="0"/>
                  </a:moveTo>
                  <a:lnTo>
                    <a:pt x="9066" y="49263"/>
                  </a:lnTo>
                  <a:lnTo>
                    <a:pt x="5946" y="110294"/>
                  </a:lnTo>
                  <a:lnTo>
                    <a:pt x="0" y="168016"/>
                  </a:lnTo>
                  <a:lnTo>
                    <a:pt x="3943" y="230183"/>
                  </a:lnTo>
                  <a:lnTo>
                    <a:pt x="2109" y="253212"/>
                  </a:lnTo>
                  <a:lnTo>
                    <a:pt x="13507" y="314307"/>
                  </a:lnTo>
                  <a:lnTo>
                    <a:pt x="19594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233285" y="526262"/>
              <a:ext cx="200043" cy="21220"/>
            </a:xfrm>
            <a:custGeom>
              <a:avLst/>
              <a:gdLst/>
              <a:ahLst/>
              <a:cxnLst/>
              <a:rect l="0" t="0" r="0" b="0"/>
              <a:pathLst>
                <a:path w="200043" h="21220">
                  <a:moveTo>
                    <a:pt x="200042" y="21219"/>
                  </a:moveTo>
                  <a:lnTo>
                    <a:pt x="188863" y="4452"/>
                  </a:lnTo>
                  <a:lnTo>
                    <a:pt x="180891" y="682"/>
                  </a:lnTo>
                  <a:lnTo>
                    <a:pt x="121235" y="0"/>
                  </a:lnTo>
                  <a:lnTo>
                    <a:pt x="66364" y="1300"/>
                  </a:lnTo>
                  <a:lnTo>
                    <a:pt x="19825" y="11609"/>
                  </a:lnTo>
                  <a:lnTo>
                    <a:pt x="0" y="212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558719" y="507265"/>
              <a:ext cx="233122" cy="219746"/>
            </a:xfrm>
            <a:custGeom>
              <a:avLst/>
              <a:gdLst/>
              <a:ahLst/>
              <a:cxnLst/>
              <a:rect l="0" t="0" r="0" b="0"/>
              <a:pathLst>
                <a:path w="233122" h="219746">
                  <a:moveTo>
                    <a:pt x="158877" y="19159"/>
                  </a:moveTo>
                  <a:lnTo>
                    <a:pt x="103832" y="2371"/>
                  </a:lnTo>
                  <a:lnTo>
                    <a:pt x="79040" y="0"/>
                  </a:lnTo>
                  <a:lnTo>
                    <a:pt x="58663" y="5185"/>
                  </a:lnTo>
                  <a:lnTo>
                    <a:pt x="20928" y="27577"/>
                  </a:lnTo>
                  <a:lnTo>
                    <a:pt x="6709" y="43958"/>
                  </a:lnTo>
                  <a:lnTo>
                    <a:pt x="1280" y="53239"/>
                  </a:lnTo>
                  <a:lnTo>
                    <a:pt x="0" y="61766"/>
                  </a:lnTo>
                  <a:lnTo>
                    <a:pt x="1487" y="69791"/>
                  </a:lnTo>
                  <a:lnTo>
                    <a:pt x="4817" y="77480"/>
                  </a:lnTo>
                  <a:lnTo>
                    <a:pt x="17876" y="89143"/>
                  </a:lnTo>
                  <a:lnTo>
                    <a:pt x="36548" y="97057"/>
                  </a:lnTo>
                  <a:lnTo>
                    <a:pt x="86663" y="105256"/>
                  </a:lnTo>
                  <a:lnTo>
                    <a:pt x="141623" y="117795"/>
                  </a:lnTo>
                  <a:lnTo>
                    <a:pt x="187964" y="132706"/>
                  </a:lnTo>
                  <a:lnTo>
                    <a:pt x="228276" y="163675"/>
                  </a:lnTo>
                  <a:lnTo>
                    <a:pt x="232049" y="171655"/>
                  </a:lnTo>
                  <a:lnTo>
                    <a:pt x="233121" y="189880"/>
                  </a:lnTo>
                  <a:lnTo>
                    <a:pt x="228260" y="198484"/>
                  </a:lnTo>
                  <a:lnTo>
                    <a:pt x="210381" y="214283"/>
                  </a:lnTo>
                  <a:lnTo>
                    <a:pt x="183717" y="219745"/>
                  </a:lnTo>
                  <a:lnTo>
                    <a:pt x="124529" y="219308"/>
                  </a:lnTo>
                  <a:lnTo>
                    <a:pt x="64120" y="1981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55820" y="1200248"/>
              <a:ext cx="177092" cy="259966"/>
            </a:xfrm>
            <a:custGeom>
              <a:avLst/>
              <a:gdLst/>
              <a:ahLst/>
              <a:cxnLst/>
              <a:rect l="0" t="0" r="0" b="0"/>
              <a:pathLst>
                <a:path w="177092" h="259966">
                  <a:moveTo>
                    <a:pt x="8636" y="73700"/>
                  </a:moveTo>
                  <a:lnTo>
                    <a:pt x="3046" y="90467"/>
                  </a:lnTo>
                  <a:lnTo>
                    <a:pt x="5160" y="123251"/>
                  </a:lnTo>
                  <a:lnTo>
                    <a:pt x="15185" y="177421"/>
                  </a:lnTo>
                  <a:lnTo>
                    <a:pt x="18378" y="240114"/>
                  </a:lnTo>
                  <a:lnTo>
                    <a:pt x="18815" y="259965"/>
                  </a:lnTo>
                  <a:lnTo>
                    <a:pt x="19009" y="253191"/>
                  </a:lnTo>
                  <a:lnTo>
                    <a:pt x="7691" y="203011"/>
                  </a:lnTo>
                  <a:lnTo>
                    <a:pt x="0" y="144476"/>
                  </a:lnTo>
                  <a:lnTo>
                    <a:pt x="9809" y="85230"/>
                  </a:lnTo>
                  <a:lnTo>
                    <a:pt x="12927" y="74367"/>
                  </a:lnTo>
                  <a:lnTo>
                    <a:pt x="25751" y="56059"/>
                  </a:lnTo>
                  <a:lnTo>
                    <a:pt x="43149" y="41293"/>
                  </a:lnTo>
                  <a:lnTo>
                    <a:pt x="75014" y="26403"/>
                  </a:lnTo>
                  <a:lnTo>
                    <a:pt x="133878" y="10891"/>
                  </a:lnTo>
                  <a:lnTo>
                    <a:pt x="17709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39961" y="1228579"/>
              <a:ext cx="183200" cy="194857"/>
            </a:xfrm>
            <a:custGeom>
              <a:avLst/>
              <a:gdLst/>
              <a:ahLst/>
              <a:cxnLst/>
              <a:rect l="0" t="0" r="0" b="0"/>
              <a:pathLst>
                <a:path w="183200" h="194857">
                  <a:moveTo>
                    <a:pt x="35065" y="119068"/>
                  </a:moveTo>
                  <a:lnTo>
                    <a:pt x="40654" y="102301"/>
                  </a:lnTo>
                  <a:lnTo>
                    <a:pt x="46980" y="97361"/>
                  </a:lnTo>
                  <a:lnTo>
                    <a:pt x="108732" y="79945"/>
                  </a:lnTo>
                  <a:lnTo>
                    <a:pt x="161402" y="62848"/>
                  </a:lnTo>
                  <a:lnTo>
                    <a:pt x="176222" y="49628"/>
                  </a:lnTo>
                  <a:lnTo>
                    <a:pt x="181812" y="41189"/>
                  </a:lnTo>
                  <a:lnTo>
                    <a:pt x="183199" y="33224"/>
                  </a:lnTo>
                  <a:lnTo>
                    <a:pt x="181784" y="25574"/>
                  </a:lnTo>
                  <a:lnTo>
                    <a:pt x="178501" y="18134"/>
                  </a:lnTo>
                  <a:lnTo>
                    <a:pt x="165494" y="6748"/>
                  </a:lnTo>
                  <a:lnTo>
                    <a:pt x="157113" y="2074"/>
                  </a:lnTo>
                  <a:lnTo>
                    <a:pt x="135322" y="0"/>
                  </a:lnTo>
                  <a:lnTo>
                    <a:pt x="110039" y="4148"/>
                  </a:lnTo>
                  <a:lnTo>
                    <a:pt x="55681" y="22755"/>
                  </a:lnTo>
                  <a:lnTo>
                    <a:pt x="41790" y="26784"/>
                  </a:lnTo>
                  <a:lnTo>
                    <a:pt x="23236" y="40618"/>
                  </a:lnTo>
                  <a:lnTo>
                    <a:pt x="6213" y="68138"/>
                  </a:lnTo>
                  <a:lnTo>
                    <a:pt x="1792" y="78096"/>
                  </a:lnTo>
                  <a:lnTo>
                    <a:pt x="0" y="98518"/>
                  </a:lnTo>
                  <a:lnTo>
                    <a:pt x="4272" y="118124"/>
                  </a:lnTo>
                  <a:lnTo>
                    <a:pt x="26079" y="149774"/>
                  </a:lnTo>
                  <a:lnTo>
                    <a:pt x="61004" y="184463"/>
                  </a:lnTo>
                  <a:lnTo>
                    <a:pt x="79348" y="194146"/>
                  </a:lnTo>
                  <a:lnTo>
                    <a:pt x="89154" y="194856"/>
                  </a:lnTo>
                  <a:lnTo>
                    <a:pt x="152133" y="174850"/>
                  </a:lnTo>
                  <a:lnTo>
                    <a:pt x="161407" y="1717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703614" y="1218914"/>
              <a:ext cx="182024" cy="170855"/>
            </a:xfrm>
            <a:custGeom>
              <a:avLst/>
              <a:gdLst/>
              <a:ahLst/>
              <a:cxnLst/>
              <a:rect l="0" t="0" r="0" b="0"/>
              <a:pathLst>
                <a:path w="182024" h="170855">
                  <a:moveTo>
                    <a:pt x="139909" y="55034"/>
                  </a:moveTo>
                  <a:lnTo>
                    <a:pt x="139909" y="32677"/>
                  </a:lnTo>
                  <a:lnTo>
                    <a:pt x="135230" y="24921"/>
                  </a:lnTo>
                  <a:lnTo>
                    <a:pt x="117552" y="13185"/>
                  </a:lnTo>
                  <a:lnTo>
                    <a:pt x="81292" y="0"/>
                  </a:lnTo>
                  <a:lnTo>
                    <a:pt x="57705" y="1718"/>
                  </a:lnTo>
                  <a:lnTo>
                    <a:pt x="46502" y="5452"/>
                  </a:lnTo>
                  <a:lnTo>
                    <a:pt x="27816" y="18959"/>
                  </a:lnTo>
                  <a:lnTo>
                    <a:pt x="12881" y="37831"/>
                  </a:lnTo>
                  <a:lnTo>
                    <a:pt x="2344" y="61816"/>
                  </a:lnTo>
                  <a:lnTo>
                    <a:pt x="0" y="88074"/>
                  </a:lnTo>
                  <a:lnTo>
                    <a:pt x="4028" y="114172"/>
                  </a:lnTo>
                  <a:lnTo>
                    <a:pt x="13617" y="137469"/>
                  </a:lnTo>
                  <a:lnTo>
                    <a:pt x="37759" y="164727"/>
                  </a:lnTo>
                  <a:lnTo>
                    <a:pt x="47242" y="169107"/>
                  </a:lnTo>
                  <a:lnTo>
                    <a:pt x="67138" y="170854"/>
                  </a:lnTo>
                  <a:lnTo>
                    <a:pt x="122094" y="159395"/>
                  </a:lnTo>
                  <a:lnTo>
                    <a:pt x="182023" y="1497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80394" y="1273948"/>
              <a:ext cx="21057" cy="115814"/>
            </a:xfrm>
            <a:custGeom>
              <a:avLst/>
              <a:gdLst/>
              <a:ahLst/>
              <a:cxnLst/>
              <a:rect l="0" t="0" r="0" b="0"/>
              <a:pathLst>
                <a:path w="21057" h="115814">
                  <a:moveTo>
                    <a:pt x="0" y="0"/>
                  </a:moveTo>
                  <a:lnTo>
                    <a:pt x="8333" y="48931"/>
                  </a:lnTo>
                  <a:lnTo>
                    <a:pt x="12997" y="87417"/>
                  </a:lnTo>
                  <a:lnTo>
                    <a:pt x="21056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90922" y="112654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17264" y="1193073"/>
              <a:ext cx="139270" cy="321930"/>
            </a:xfrm>
            <a:custGeom>
              <a:avLst/>
              <a:gdLst/>
              <a:ahLst/>
              <a:cxnLst/>
              <a:rect l="0" t="0" r="0" b="0"/>
              <a:pathLst>
                <a:path w="139270" h="321930">
                  <a:moveTo>
                    <a:pt x="0" y="91403"/>
                  </a:moveTo>
                  <a:lnTo>
                    <a:pt x="3119" y="145548"/>
                  </a:lnTo>
                  <a:lnTo>
                    <a:pt x="17959" y="207198"/>
                  </a:lnTo>
                  <a:lnTo>
                    <a:pt x="28547" y="263668"/>
                  </a:lnTo>
                  <a:lnTo>
                    <a:pt x="37251" y="321929"/>
                  </a:lnTo>
                  <a:lnTo>
                    <a:pt x="32562" y="268668"/>
                  </a:lnTo>
                  <a:lnTo>
                    <a:pt x="17307" y="209910"/>
                  </a:lnTo>
                  <a:lnTo>
                    <a:pt x="8748" y="149430"/>
                  </a:lnTo>
                  <a:lnTo>
                    <a:pt x="1728" y="97406"/>
                  </a:lnTo>
                  <a:lnTo>
                    <a:pt x="1512" y="42070"/>
                  </a:lnTo>
                  <a:lnTo>
                    <a:pt x="5741" y="14105"/>
                  </a:lnTo>
                  <a:lnTo>
                    <a:pt x="12017" y="5946"/>
                  </a:lnTo>
                  <a:lnTo>
                    <a:pt x="20879" y="1676"/>
                  </a:lnTo>
                  <a:lnTo>
                    <a:pt x="31467" y="0"/>
                  </a:lnTo>
                  <a:lnTo>
                    <a:pt x="42035" y="2392"/>
                  </a:lnTo>
                  <a:lnTo>
                    <a:pt x="100335" y="35315"/>
                  </a:lnTo>
                  <a:lnTo>
                    <a:pt x="117903" y="55556"/>
                  </a:lnTo>
                  <a:lnTo>
                    <a:pt x="138713" y="101090"/>
                  </a:lnTo>
                  <a:lnTo>
                    <a:pt x="139269" y="110729"/>
                  </a:lnTo>
                  <a:lnTo>
                    <a:pt x="133647" y="127679"/>
                  </a:lnTo>
                  <a:lnTo>
                    <a:pt x="120230" y="139891"/>
                  </a:lnTo>
                  <a:lnTo>
                    <a:pt x="77431" y="157263"/>
                  </a:lnTo>
                  <a:lnTo>
                    <a:pt x="60540" y="158499"/>
                  </a:lnTo>
                  <a:lnTo>
                    <a:pt x="42114" y="1545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35254" y="1126549"/>
              <a:ext cx="87338" cy="233999"/>
            </a:xfrm>
            <a:custGeom>
              <a:avLst/>
              <a:gdLst/>
              <a:ahLst/>
              <a:cxnLst/>
              <a:rect l="0" t="0" r="0" b="0"/>
              <a:pathLst>
                <a:path w="87338" h="233999">
                  <a:moveTo>
                    <a:pt x="3108" y="94756"/>
                  </a:moveTo>
                  <a:lnTo>
                    <a:pt x="21067" y="148631"/>
                  </a:lnTo>
                  <a:lnTo>
                    <a:pt x="41749" y="210678"/>
                  </a:lnTo>
                  <a:lnTo>
                    <a:pt x="49912" y="233998"/>
                  </a:lnTo>
                  <a:lnTo>
                    <a:pt x="40482" y="197812"/>
                  </a:lnTo>
                  <a:lnTo>
                    <a:pt x="11483" y="136675"/>
                  </a:lnTo>
                  <a:lnTo>
                    <a:pt x="0" y="105227"/>
                  </a:lnTo>
                  <a:lnTo>
                    <a:pt x="368" y="68093"/>
                  </a:lnTo>
                  <a:lnTo>
                    <a:pt x="8129" y="47421"/>
                  </a:lnTo>
                  <a:lnTo>
                    <a:pt x="13474" y="38633"/>
                  </a:lnTo>
                  <a:lnTo>
                    <a:pt x="35012" y="25749"/>
                  </a:lnTo>
                  <a:lnTo>
                    <a:pt x="8733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524769" y="1189720"/>
              <a:ext cx="174821" cy="173466"/>
            </a:xfrm>
            <a:custGeom>
              <a:avLst/>
              <a:gdLst/>
              <a:ahLst/>
              <a:cxnLst/>
              <a:rect l="0" t="0" r="0" b="0"/>
              <a:pathLst>
                <a:path w="174821" h="173466">
                  <a:moveTo>
                    <a:pt x="97863" y="0"/>
                  </a:moveTo>
                  <a:lnTo>
                    <a:pt x="55171" y="14572"/>
                  </a:lnTo>
                  <a:lnTo>
                    <a:pt x="35605" y="27533"/>
                  </a:lnTo>
                  <a:lnTo>
                    <a:pt x="12606" y="54561"/>
                  </a:lnTo>
                  <a:lnTo>
                    <a:pt x="2259" y="74552"/>
                  </a:lnTo>
                  <a:lnTo>
                    <a:pt x="0" y="95135"/>
                  </a:lnTo>
                  <a:lnTo>
                    <a:pt x="4066" y="115982"/>
                  </a:lnTo>
                  <a:lnTo>
                    <a:pt x="19508" y="146279"/>
                  </a:lnTo>
                  <a:lnTo>
                    <a:pt x="32233" y="162889"/>
                  </a:lnTo>
                  <a:lnTo>
                    <a:pt x="55045" y="171831"/>
                  </a:lnTo>
                  <a:lnTo>
                    <a:pt x="82342" y="173465"/>
                  </a:lnTo>
                  <a:lnTo>
                    <a:pt x="106172" y="166393"/>
                  </a:lnTo>
                  <a:lnTo>
                    <a:pt x="125343" y="152331"/>
                  </a:lnTo>
                  <a:lnTo>
                    <a:pt x="162833" y="111783"/>
                  </a:lnTo>
                  <a:lnTo>
                    <a:pt x="172752" y="92965"/>
                  </a:lnTo>
                  <a:lnTo>
                    <a:pt x="174820" y="72903"/>
                  </a:lnTo>
                  <a:lnTo>
                    <a:pt x="173734" y="62640"/>
                  </a:lnTo>
                  <a:lnTo>
                    <a:pt x="163169" y="41878"/>
                  </a:lnTo>
                  <a:lnTo>
                    <a:pt x="155438" y="31428"/>
                  </a:lnTo>
                  <a:lnTo>
                    <a:pt x="146775" y="25631"/>
                  </a:lnTo>
                  <a:lnTo>
                    <a:pt x="127791" y="22310"/>
                  </a:lnTo>
                  <a:lnTo>
                    <a:pt x="121324" y="23062"/>
                  </a:lnTo>
                  <a:lnTo>
                    <a:pt x="117013" y="24733"/>
                  </a:lnTo>
                  <a:lnTo>
                    <a:pt x="108392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803925" y="1147606"/>
              <a:ext cx="145091" cy="200042"/>
            </a:xfrm>
            <a:custGeom>
              <a:avLst/>
              <a:gdLst/>
              <a:ahLst/>
              <a:cxnLst/>
              <a:rect l="0" t="0" r="0" b="0"/>
              <a:pathLst>
                <a:path w="145091" h="200042">
                  <a:moveTo>
                    <a:pt x="124033" y="0"/>
                  </a:moveTo>
                  <a:lnTo>
                    <a:pt x="112855" y="11178"/>
                  </a:lnTo>
                  <a:lnTo>
                    <a:pt x="106052" y="13301"/>
                  </a:lnTo>
                  <a:lnTo>
                    <a:pt x="59881" y="16714"/>
                  </a:lnTo>
                  <a:lnTo>
                    <a:pt x="42489" y="28485"/>
                  </a:lnTo>
                  <a:lnTo>
                    <a:pt x="28130" y="45415"/>
                  </a:lnTo>
                  <a:lnTo>
                    <a:pt x="5484" y="95191"/>
                  </a:lnTo>
                  <a:lnTo>
                    <a:pt x="0" y="132060"/>
                  </a:lnTo>
                  <a:lnTo>
                    <a:pt x="4957" y="152670"/>
                  </a:lnTo>
                  <a:lnTo>
                    <a:pt x="27202" y="184965"/>
                  </a:lnTo>
                  <a:lnTo>
                    <a:pt x="46682" y="193341"/>
                  </a:lnTo>
                  <a:lnTo>
                    <a:pt x="108561" y="199159"/>
                  </a:lnTo>
                  <a:lnTo>
                    <a:pt x="145090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072118" y="1186385"/>
              <a:ext cx="213810" cy="192849"/>
            </a:xfrm>
            <a:custGeom>
              <a:avLst/>
              <a:gdLst/>
              <a:ahLst/>
              <a:cxnLst/>
              <a:rect l="0" t="0" r="0" b="0"/>
              <a:pathLst>
                <a:path w="213810" h="192849">
                  <a:moveTo>
                    <a:pt x="129582" y="55977"/>
                  </a:moveTo>
                  <a:lnTo>
                    <a:pt x="135170" y="39210"/>
                  </a:lnTo>
                  <a:lnTo>
                    <a:pt x="134477" y="31931"/>
                  </a:lnTo>
                  <a:lnTo>
                    <a:pt x="127468" y="17604"/>
                  </a:lnTo>
                  <a:lnTo>
                    <a:pt x="113435" y="6557"/>
                  </a:lnTo>
                  <a:lnTo>
                    <a:pt x="104779" y="1973"/>
                  </a:lnTo>
                  <a:lnTo>
                    <a:pt x="82683" y="0"/>
                  </a:lnTo>
                  <a:lnTo>
                    <a:pt x="59605" y="4192"/>
                  </a:lnTo>
                  <a:lnTo>
                    <a:pt x="41549" y="13855"/>
                  </a:lnTo>
                  <a:lnTo>
                    <a:pt x="18230" y="38037"/>
                  </a:lnTo>
                  <a:lnTo>
                    <a:pt x="2092" y="67429"/>
                  </a:lnTo>
                  <a:lnTo>
                    <a:pt x="0" y="91093"/>
                  </a:lnTo>
                  <a:lnTo>
                    <a:pt x="8189" y="138823"/>
                  </a:lnTo>
                  <a:lnTo>
                    <a:pt x="14727" y="147472"/>
                  </a:lnTo>
                  <a:lnTo>
                    <a:pt x="34471" y="160203"/>
                  </a:lnTo>
                  <a:lnTo>
                    <a:pt x="55724" y="163521"/>
                  </a:lnTo>
                  <a:lnTo>
                    <a:pt x="75699" y="159926"/>
                  </a:lnTo>
                  <a:lnTo>
                    <a:pt x="100098" y="144749"/>
                  </a:lnTo>
                  <a:lnTo>
                    <a:pt x="114918" y="132086"/>
                  </a:lnTo>
                  <a:lnTo>
                    <a:pt x="130826" y="100625"/>
                  </a:lnTo>
                  <a:lnTo>
                    <a:pt x="142948" y="67256"/>
                  </a:lnTo>
                  <a:lnTo>
                    <a:pt x="145512" y="64667"/>
                  </a:lnTo>
                  <a:lnTo>
                    <a:pt x="147221" y="67619"/>
                  </a:lnTo>
                  <a:lnTo>
                    <a:pt x="159764" y="116219"/>
                  </a:lnTo>
                  <a:lnTo>
                    <a:pt x="200490" y="171414"/>
                  </a:lnTo>
                  <a:lnTo>
                    <a:pt x="213809" y="1928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391212" y="958093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2195" y="37478"/>
                  </a:lnTo>
                  <a:lnTo>
                    <a:pt x="434" y="100080"/>
                  </a:lnTo>
                  <a:lnTo>
                    <a:pt x="129" y="159505"/>
                  </a:lnTo>
                  <a:lnTo>
                    <a:pt x="39" y="215976"/>
                  </a:lnTo>
                  <a:lnTo>
                    <a:pt x="12" y="269754"/>
                  </a:lnTo>
                  <a:lnTo>
                    <a:pt x="2" y="333091"/>
                  </a:lnTo>
                  <a:lnTo>
                    <a:pt x="1" y="38511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Freeform 45"/>
          <p:cNvSpPr/>
          <p:nvPr/>
        </p:nvSpPr>
        <p:spPr>
          <a:xfrm>
            <a:off x="8570197" y="1326590"/>
            <a:ext cx="10529" cy="10530"/>
          </a:xfrm>
          <a:custGeom>
            <a:avLst/>
            <a:gdLst/>
            <a:ahLst/>
            <a:cxnLst/>
            <a:rect l="0" t="0" r="0" b="0"/>
            <a:pathLst>
              <a:path w="10529" h="10530">
                <a:moveTo>
                  <a:pt x="10528" y="10529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4716767" y="1884601"/>
            <a:ext cx="5251036" cy="1127731"/>
            <a:chOff x="4716767" y="1884601"/>
            <a:chExt cx="5251036" cy="1127731"/>
          </a:xfrm>
        </p:grpSpPr>
        <p:sp>
          <p:nvSpPr>
            <p:cNvPr id="47" name="Freeform 46"/>
            <p:cNvSpPr/>
            <p:nvPr/>
          </p:nvSpPr>
          <p:spPr>
            <a:xfrm>
              <a:off x="4716767" y="1949328"/>
              <a:ext cx="168457" cy="385552"/>
            </a:xfrm>
            <a:custGeom>
              <a:avLst/>
              <a:gdLst/>
              <a:ahLst/>
              <a:cxnLst/>
              <a:rect l="0" t="0" r="0" b="0"/>
              <a:pathLst>
                <a:path w="168457" h="385552">
                  <a:moveTo>
                    <a:pt x="0" y="93200"/>
                  </a:moveTo>
                  <a:lnTo>
                    <a:pt x="0" y="151817"/>
                  </a:lnTo>
                  <a:lnTo>
                    <a:pt x="8405" y="214396"/>
                  </a:lnTo>
                  <a:lnTo>
                    <a:pt x="17958" y="264551"/>
                  </a:lnTo>
                  <a:lnTo>
                    <a:pt x="28547" y="324012"/>
                  </a:lnTo>
                  <a:lnTo>
                    <a:pt x="37250" y="385551"/>
                  </a:lnTo>
                  <a:lnTo>
                    <a:pt x="34883" y="378332"/>
                  </a:lnTo>
                  <a:lnTo>
                    <a:pt x="28900" y="322630"/>
                  </a:lnTo>
                  <a:lnTo>
                    <a:pt x="22606" y="262652"/>
                  </a:lnTo>
                  <a:lnTo>
                    <a:pt x="14127" y="210120"/>
                  </a:lnTo>
                  <a:lnTo>
                    <a:pt x="8119" y="149657"/>
                  </a:lnTo>
                  <a:lnTo>
                    <a:pt x="2405" y="97450"/>
                  </a:lnTo>
                  <a:lnTo>
                    <a:pt x="3832" y="55465"/>
                  </a:lnTo>
                  <a:lnTo>
                    <a:pt x="9892" y="31975"/>
                  </a:lnTo>
                  <a:lnTo>
                    <a:pt x="20384" y="9837"/>
                  </a:lnTo>
                  <a:lnTo>
                    <a:pt x="27627" y="3700"/>
                  </a:lnTo>
                  <a:lnTo>
                    <a:pt x="35965" y="778"/>
                  </a:lnTo>
                  <a:lnTo>
                    <a:pt x="45034" y="0"/>
                  </a:lnTo>
                  <a:lnTo>
                    <a:pt x="64468" y="8494"/>
                  </a:lnTo>
                  <a:lnTo>
                    <a:pt x="82465" y="23967"/>
                  </a:lnTo>
                  <a:lnTo>
                    <a:pt x="103550" y="62497"/>
                  </a:lnTo>
                  <a:lnTo>
                    <a:pt x="110363" y="84234"/>
                  </a:lnTo>
                  <a:lnTo>
                    <a:pt x="113391" y="109492"/>
                  </a:lnTo>
                  <a:lnTo>
                    <a:pt x="108497" y="133196"/>
                  </a:lnTo>
                  <a:lnTo>
                    <a:pt x="86292" y="177010"/>
                  </a:lnTo>
                  <a:lnTo>
                    <a:pt x="60663" y="203300"/>
                  </a:lnTo>
                  <a:lnTo>
                    <a:pt x="50970" y="207544"/>
                  </a:lnTo>
                  <a:lnTo>
                    <a:pt x="27580" y="210268"/>
                  </a:lnTo>
                  <a:lnTo>
                    <a:pt x="28915" y="212190"/>
                  </a:lnTo>
                  <a:lnTo>
                    <a:pt x="87068" y="245619"/>
                  </a:lnTo>
                  <a:lnTo>
                    <a:pt x="122744" y="284992"/>
                  </a:lnTo>
                  <a:lnTo>
                    <a:pt x="149582" y="340869"/>
                  </a:lnTo>
                  <a:lnTo>
                    <a:pt x="160067" y="354184"/>
                  </a:lnTo>
                  <a:lnTo>
                    <a:pt x="162864" y="356096"/>
                  </a:lnTo>
                  <a:lnTo>
                    <a:pt x="168456" y="3564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901059" y="2112552"/>
              <a:ext cx="136840" cy="155170"/>
            </a:xfrm>
            <a:custGeom>
              <a:avLst/>
              <a:gdLst/>
              <a:ahLst/>
              <a:cxnLst/>
              <a:rect l="0" t="0" r="0" b="0"/>
              <a:pathLst>
                <a:path w="136840" h="155170">
                  <a:moveTo>
                    <a:pt x="15749" y="98432"/>
                  </a:moveTo>
                  <a:lnTo>
                    <a:pt x="26928" y="87254"/>
                  </a:lnTo>
                  <a:lnTo>
                    <a:pt x="44894" y="81765"/>
                  </a:lnTo>
                  <a:lnTo>
                    <a:pt x="105721" y="75614"/>
                  </a:lnTo>
                  <a:lnTo>
                    <a:pt x="124367" y="66454"/>
                  </a:lnTo>
                  <a:lnTo>
                    <a:pt x="130275" y="58396"/>
                  </a:lnTo>
                  <a:lnTo>
                    <a:pt x="136839" y="36964"/>
                  </a:lnTo>
                  <a:lnTo>
                    <a:pt x="135080" y="28208"/>
                  </a:lnTo>
                  <a:lnTo>
                    <a:pt x="130398" y="21200"/>
                  </a:lnTo>
                  <a:lnTo>
                    <a:pt x="115837" y="10294"/>
                  </a:lnTo>
                  <a:lnTo>
                    <a:pt x="97667" y="1548"/>
                  </a:lnTo>
                  <a:lnTo>
                    <a:pt x="74774" y="0"/>
                  </a:lnTo>
                  <a:lnTo>
                    <a:pt x="51341" y="4382"/>
                  </a:lnTo>
                  <a:lnTo>
                    <a:pt x="24995" y="20003"/>
                  </a:lnTo>
                  <a:lnTo>
                    <a:pt x="9720" y="32769"/>
                  </a:lnTo>
                  <a:lnTo>
                    <a:pt x="1371" y="55600"/>
                  </a:lnTo>
                  <a:lnTo>
                    <a:pt x="0" y="82905"/>
                  </a:lnTo>
                  <a:lnTo>
                    <a:pt x="18802" y="139888"/>
                  </a:lnTo>
                  <a:lnTo>
                    <a:pt x="25973" y="147126"/>
                  </a:lnTo>
                  <a:lnTo>
                    <a:pt x="46420" y="155169"/>
                  </a:lnTo>
                  <a:lnTo>
                    <a:pt x="67985" y="152504"/>
                  </a:lnTo>
                  <a:lnTo>
                    <a:pt x="99977" y="1405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074735" y="2158342"/>
              <a:ext cx="284271" cy="148133"/>
            </a:xfrm>
            <a:custGeom>
              <a:avLst/>
              <a:gdLst/>
              <a:ahLst/>
              <a:cxnLst/>
              <a:rect l="0" t="0" r="0" b="0"/>
              <a:pathLst>
                <a:path w="284271" h="148133">
                  <a:moveTo>
                    <a:pt x="0" y="21057"/>
                  </a:moveTo>
                  <a:lnTo>
                    <a:pt x="25194" y="82167"/>
                  </a:lnTo>
                  <a:lnTo>
                    <a:pt x="44665" y="122815"/>
                  </a:lnTo>
                  <a:lnTo>
                    <a:pt x="58456" y="137642"/>
                  </a:lnTo>
                  <a:lnTo>
                    <a:pt x="76283" y="148132"/>
                  </a:lnTo>
                  <a:lnTo>
                    <a:pt x="84781" y="146717"/>
                  </a:lnTo>
                  <a:lnTo>
                    <a:pt x="100462" y="132668"/>
                  </a:lnTo>
                  <a:lnTo>
                    <a:pt x="108991" y="107706"/>
                  </a:lnTo>
                  <a:lnTo>
                    <a:pt x="115121" y="80625"/>
                  </a:lnTo>
                  <a:lnTo>
                    <a:pt x="125644" y="60789"/>
                  </a:lnTo>
                  <a:lnTo>
                    <a:pt x="129387" y="59243"/>
                  </a:lnTo>
                  <a:lnTo>
                    <a:pt x="131882" y="62892"/>
                  </a:lnTo>
                  <a:lnTo>
                    <a:pt x="136993" y="77085"/>
                  </a:lnTo>
                  <a:lnTo>
                    <a:pt x="165887" y="117877"/>
                  </a:lnTo>
                  <a:lnTo>
                    <a:pt x="182522" y="131548"/>
                  </a:lnTo>
                  <a:lnTo>
                    <a:pt x="191872" y="136832"/>
                  </a:lnTo>
                  <a:lnTo>
                    <a:pt x="201614" y="138014"/>
                  </a:lnTo>
                  <a:lnTo>
                    <a:pt x="221797" y="133089"/>
                  </a:lnTo>
                  <a:lnTo>
                    <a:pt x="239347" y="119982"/>
                  </a:lnTo>
                  <a:lnTo>
                    <a:pt x="253775" y="102458"/>
                  </a:lnTo>
                  <a:lnTo>
                    <a:pt x="276470" y="52270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432704" y="2134378"/>
              <a:ext cx="84230" cy="150718"/>
            </a:xfrm>
            <a:custGeom>
              <a:avLst/>
              <a:gdLst/>
              <a:ahLst/>
              <a:cxnLst/>
              <a:rect l="0" t="0" r="0" b="0"/>
              <a:pathLst>
                <a:path w="84230" h="150718">
                  <a:moveTo>
                    <a:pt x="0" y="13435"/>
                  </a:moveTo>
                  <a:lnTo>
                    <a:pt x="3120" y="56127"/>
                  </a:lnTo>
                  <a:lnTo>
                    <a:pt x="14654" y="108955"/>
                  </a:lnTo>
                  <a:lnTo>
                    <a:pt x="24750" y="147412"/>
                  </a:lnTo>
                  <a:lnTo>
                    <a:pt x="27028" y="150717"/>
                  </a:lnTo>
                  <a:lnTo>
                    <a:pt x="28547" y="148240"/>
                  </a:lnTo>
                  <a:lnTo>
                    <a:pt x="29066" y="134180"/>
                  </a:lnTo>
                  <a:lnTo>
                    <a:pt x="15849" y="74945"/>
                  </a:lnTo>
                  <a:lnTo>
                    <a:pt x="17962" y="49741"/>
                  </a:lnTo>
                  <a:lnTo>
                    <a:pt x="25921" y="29181"/>
                  </a:lnTo>
                  <a:lnTo>
                    <a:pt x="31319" y="20423"/>
                  </a:lnTo>
                  <a:lnTo>
                    <a:pt x="46675" y="7572"/>
                  </a:lnTo>
                  <a:lnTo>
                    <a:pt x="62859" y="301"/>
                  </a:lnTo>
                  <a:lnTo>
                    <a:pt x="68812" y="0"/>
                  </a:lnTo>
                  <a:lnTo>
                    <a:pt x="84229" y="29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622217" y="2179399"/>
              <a:ext cx="21058" cy="105285"/>
            </a:xfrm>
            <a:custGeom>
              <a:avLst/>
              <a:gdLst/>
              <a:ahLst/>
              <a:cxnLst/>
              <a:rect l="0" t="0" r="0" b="0"/>
              <a:pathLst>
                <a:path w="21058" h="105285">
                  <a:moveTo>
                    <a:pt x="0" y="0"/>
                  </a:moveTo>
                  <a:lnTo>
                    <a:pt x="5589" y="62092"/>
                  </a:lnTo>
                  <a:lnTo>
                    <a:pt x="21057" y="1052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632746" y="205305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769616" y="1958300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3120" y="147997"/>
                  </a:lnTo>
                  <a:lnTo>
                    <a:pt x="8334" y="197099"/>
                  </a:lnTo>
                  <a:lnTo>
                    <a:pt x="15684" y="255612"/>
                  </a:lnTo>
                  <a:lnTo>
                    <a:pt x="28683" y="313829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706445" y="2084642"/>
              <a:ext cx="178986" cy="46763"/>
            </a:xfrm>
            <a:custGeom>
              <a:avLst/>
              <a:gdLst/>
              <a:ahLst/>
              <a:cxnLst/>
              <a:rect l="0" t="0" r="0" b="0"/>
              <a:pathLst>
                <a:path w="178986" h="46763">
                  <a:moveTo>
                    <a:pt x="178985" y="0"/>
                  </a:moveTo>
                  <a:lnTo>
                    <a:pt x="173396" y="16767"/>
                  </a:lnTo>
                  <a:lnTo>
                    <a:pt x="167070" y="22877"/>
                  </a:lnTo>
                  <a:lnTo>
                    <a:pt x="147563" y="32784"/>
                  </a:lnTo>
                  <a:lnTo>
                    <a:pt x="90847" y="34205"/>
                  </a:lnTo>
                  <a:lnTo>
                    <a:pt x="32458" y="46431"/>
                  </a:lnTo>
                  <a:lnTo>
                    <a:pt x="17156" y="4676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911158" y="2102929"/>
              <a:ext cx="142800" cy="181755"/>
            </a:xfrm>
            <a:custGeom>
              <a:avLst/>
              <a:gdLst/>
              <a:ahLst/>
              <a:cxnLst/>
              <a:rect l="0" t="0" r="0" b="0"/>
              <a:pathLst>
                <a:path w="142800" h="181755">
                  <a:moveTo>
                    <a:pt x="16386" y="65941"/>
                  </a:moveTo>
                  <a:lnTo>
                    <a:pt x="21975" y="82709"/>
                  </a:lnTo>
                  <a:lnTo>
                    <a:pt x="27131" y="86478"/>
                  </a:lnTo>
                  <a:lnTo>
                    <a:pt x="34077" y="87821"/>
                  </a:lnTo>
                  <a:lnTo>
                    <a:pt x="87735" y="85937"/>
                  </a:lnTo>
                  <a:lnTo>
                    <a:pt x="110098" y="81457"/>
                  </a:lnTo>
                  <a:lnTo>
                    <a:pt x="128615" y="69328"/>
                  </a:lnTo>
                  <a:lnTo>
                    <a:pt x="136829" y="61180"/>
                  </a:lnTo>
                  <a:lnTo>
                    <a:pt x="141135" y="52238"/>
                  </a:lnTo>
                  <a:lnTo>
                    <a:pt x="142799" y="32945"/>
                  </a:lnTo>
                  <a:lnTo>
                    <a:pt x="139266" y="25226"/>
                  </a:lnTo>
                  <a:lnTo>
                    <a:pt x="125981" y="13530"/>
                  </a:lnTo>
                  <a:lnTo>
                    <a:pt x="93182" y="369"/>
                  </a:lnTo>
                  <a:lnTo>
                    <a:pt x="82791" y="0"/>
                  </a:lnTo>
                  <a:lnTo>
                    <a:pt x="65007" y="5828"/>
                  </a:lnTo>
                  <a:lnTo>
                    <a:pt x="36251" y="22263"/>
                  </a:lnTo>
                  <a:lnTo>
                    <a:pt x="11094" y="53130"/>
                  </a:lnTo>
                  <a:lnTo>
                    <a:pt x="0" y="97500"/>
                  </a:lnTo>
                  <a:lnTo>
                    <a:pt x="2302" y="136513"/>
                  </a:lnTo>
                  <a:lnTo>
                    <a:pt x="6997" y="145744"/>
                  </a:lnTo>
                  <a:lnTo>
                    <a:pt x="21572" y="159121"/>
                  </a:lnTo>
                  <a:lnTo>
                    <a:pt x="55097" y="173228"/>
                  </a:lnTo>
                  <a:lnTo>
                    <a:pt x="78044" y="174846"/>
                  </a:lnTo>
                  <a:lnTo>
                    <a:pt x="98772" y="174005"/>
                  </a:lnTo>
                  <a:lnTo>
                    <a:pt x="132199" y="1817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340438" y="2116335"/>
              <a:ext cx="197760" cy="198077"/>
            </a:xfrm>
            <a:custGeom>
              <a:avLst/>
              <a:gdLst/>
              <a:ahLst/>
              <a:cxnLst/>
              <a:rect l="0" t="0" r="0" b="0"/>
              <a:pathLst>
                <a:path w="197760" h="198077">
                  <a:moveTo>
                    <a:pt x="124059" y="84120"/>
                  </a:moveTo>
                  <a:lnTo>
                    <a:pt x="129648" y="67353"/>
                  </a:lnTo>
                  <a:lnTo>
                    <a:pt x="127535" y="34569"/>
                  </a:lnTo>
                  <a:lnTo>
                    <a:pt x="119365" y="14914"/>
                  </a:lnTo>
                  <a:lnTo>
                    <a:pt x="113911" y="6398"/>
                  </a:lnTo>
                  <a:lnTo>
                    <a:pt x="105595" y="1889"/>
                  </a:lnTo>
                  <a:lnTo>
                    <a:pt x="83877" y="0"/>
                  </a:lnTo>
                  <a:lnTo>
                    <a:pt x="73875" y="3474"/>
                  </a:lnTo>
                  <a:lnTo>
                    <a:pt x="56521" y="16692"/>
                  </a:lnTo>
                  <a:lnTo>
                    <a:pt x="27487" y="53774"/>
                  </a:lnTo>
                  <a:lnTo>
                    <a:pt x="5421" y="110930"/>
                  </a:lnTo>
                  <a:lnTo>
                    <a:pt x="0" y="151466"/>
                  </a:lnTo>
                  <a:lnTo>
                    <a:pt x="4971" y="176053"/>
                  </a:lnTo>
                  <a:lnTo>
                    <a:pt x="9572" y="187523"/>
                  </a:lnTo>
                  <a:lnTo>
                    <a:pt x="16149" y="193999"/>
                  </a:lnTo>
                  <a:lnTo>
                    <a:pt x="24043" y="197147"/>
                  </a:lnTo>
                  <a:lnTo>
                    <a:pt x="32816" y="198076"/>
                  </a:lnTo>
                  <a:lnTo>
                    <a:pt x="51921" y="192869"/>
                  </a:lnTo>
                  <a:lnTo>
                    <a:pt x="61929" y="188205"/>
                  </a:lnTo>
                  <a:lnTo>
                    <a:pt x="76168" y="173664"/>
                  </a:lnTo>
                  <a:lnTo>
                    <a:pt x="102495" y="115248"/>
                  </a:lnTo>
                  <a:lnTo>
                    <a:pt x="106174" y="104872"/>
                  </a:lnTo>
                  <a:lnTo>
                    <a:pt x="109796" y="102634"/>
                  </a:lnTo>
                  <a:lnTo>
                    <a:pt x="113381" y="105822"/>
                  </a:lnTo>
                  <a:lnTo>
                    <a:pt x="143677" y="163413"/>
                  </a:lnTo>
                  <a:lnTo>
                    <a:pt x="163277" y="185474"/>
                  </a:lnTo>
                  <a:lnTo>
                    <a:pt x="170092" y="187954"/>
                  </a:lnTo>
                  <a:lnTo>
                    <a:pt x="176975" y="187268"/>
                  </a:lnTo>
                  <a:lnTo>
                    <a:pt x="197759" y="1788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561015" y="2110638"/>
              <a:ext cx="172409" cy="191307"/>
            </a:xfrm>
            <a:custGeom>
              <a:avLst/>
              <a:gdLst/>
              <a:ahLst/>
              <a:cxnLst/>
              <a:rect l="0" t="0" r="0" b="0"/>
              <a:pathLst>
                <a:path w="172409" h="191307">
                  <a:moveTo>
                    <a:pt x="103523" y="5589"/>
                  </a:moveTo>
                  <a:lnTo>
                    <a:pt x="86755" y="0"/>
                  </a:lnTo>
                  <a:lnTo>
                    <a:pt x="53971" y="2114"/>
                  </a:lnTo>
                  <a:lnTo>
                    <a:pt x="34318" y="10284"/>
                  </a:lnTo>
                  <a:lnTo>
                    <a:pt x="17783" y="22884"/>
                  </a:lnTo>
                  <a:lnTo>
                    <a:pt x="2636" y="40182"/>
                  </a:lnTo>
                  <a:lnTo>
                    <a:pt x="0" y="48538"/>
                  </a:lnTo>
                  <a:lnTo>
                    <a:pt x="583" y="56449"/>
                  </a:lnTo>
                  <a:lnTo>
                    <a:pt x="3311" y="64062"/>
                  </a:lnTo>
                  <a:lnTo>
                    <a:pt x="9809" y="70308"/>
                  </a:lnTo>
                  <a:lnTo>
                    <a:pt x="29507" y="80367"/>
                  </a:lnTo>
                  <a:lnTo>
                    <a:pt x="90758" y="91693"/>
                  </a:lnTo>
                  <a:lnTo>
                    <a:pt x="144174" y="108782"/>
                  </a:lnTo>
                  <a:lnTo>
                    <a:pt x="160974" y="120083"/>
                  </a:lnTo>
                  <a:lnTo>
                    <a:pt x="170001" y="142263"/>
                  </a:lnTo>
                  <a:lnTo>
                    <a:pt x="172408" y="156367"/>
                  </a:lnTo>
                  <a:lnTo>
                    <a:pt x="169333" y="166939"/>
                  </a:lnTo>
                  <a:lnTo>
                    <a:pt x="162605" y="175157"/>
                  </a:lnTo>
                  <a:lnTo>
                    <a:pt x="153440" y="181805"/>
                  </a:lnTo>
                  <a:lnTo>
                    <a:pt x="130778" y="189193"/>
                  </a:lnTo>
                  <a:lnTo>
                    <a:pt x="106278" y="191306"/>
                  </a:lnTo>
                  <a:lnTo>
                    <a:pt x="50881" y="1845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035351" y="2111639"/>
              <a:ext cx="197727" cy="173045"/>
            </a:xfrm>
            <a:custGeom>
              <a:avLst/>
              <a:gdLst/>
              <a:ahLst/>
              <a:cxnLst/>
              <a:rect l="0" t="0" r="0" b="0"/>
              <a:pathLst>
                <a:path w="197727" h="173045">
                  <a:moveTo>
                    <a:pt x="113498" y="67760"/>
                  </a:moveTo>
                  <a:lnTo>
                    <a:pt x="119088" y="50992"/>
                  </a:lnTo>
                  <a:lnTo>
                    <a:pt x="116974" y="18208"/>
                  </a:lnTo>
                  <a:lnTo>
                    <a:pt x="111136" y="10159"/>
                  </a:lnTo>
                  <a:lnTo>
                    <a:pt x="102565" y="4792"/>
                  </a:lnTo>
                  <a:lnTo>
                    <a:pt x="81733" y="0"/>
                  </a:lnTo>
                  <a:lnTo>
                    <a:pt x="60776" y="1769"/>
                  </a:lnTo>
                  <a:lnTo>
                    <a:pt x="51444" y="7388"/>
                  </a:lnTo>
                  <a:lnTo>
                    <a:pt x="34836" y="26110"/>
                  </a:lnTo>
                  <a:lnTo>
                    <a:pt x="5501" y="88857"/>
                  </a:lnTo>
                  <a:lnTo>
                    <a:pt x="0" y="131593"/>
                  </a:lnTo>
                  <a:lnTo>
                    <a:pt x="2738" y="144240"/>
                  </a:lnTo>
                  <a:lnTo>
                    <a:pt x="15138" y="164532"/>
                  </a:lnTo>
                  <a:lnTo>
                    <a:pt x="23359" y="169709"/>
                  </a:lnTo>
                  <a:lnTo>
                    <a:pt x="41851" y="172342"/>
                  </a:lnTo>
                  <a:lnTo>
                    <a:pt x="58648" y="166493"/>
                  </a:lnTo>
                  <a:lnTo>
                    <a:pt x="73913" y="154925"/>
                  </a:lnTo>
                  <a:lnTo>
                    <a:pt x="115752" y="105914"/>
                  </a:lnTo>
                  <a:lnTo>
                    <a:pt x="125418" y="87057"/>
                  </a:lnTo>
                  <a:lnTo>
                    <a:pt x="128464" y="85304"/>
                  </a:lnTo>
                  <a:lnTo>
                    <a:pt x="130495" y="88814"/>
                  </a:lnTo>
                  <a:lnTo>
                    <a:pt x="143596" y="138382"/>
                  </a:lnTo>
                  <a:lnTo>
                    <a:pt x="154562" y="156079"/>
                  </a:lnTo>
                  <a:lnTo>
                    <a:pt x="161931" y="161734"/>
                  </a:lnTo>
                  <a:lnTo>
                    <a:pt x="197726" y="1730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496290" y="2133963"/>
              <a:ext cx="252685" cy="182307"/>
            </a:xfrm>
            <a:custGeom>
              <a:avLst/>
              <a:gdLst/>
              <a:ahLst/>
              <a:cxnLst/>
              <a:rect l="0" t="0" r="0" b="0"/>
              <a:pathLst>
                <a:path w="252685" h="182307">
                  <a:moveTo>
                    <a:pt x="0" y="34907"/>
                  </a:moveTo>
                  <a:lnTo>
                    <a:pt x="0" y="92171"/>
                  </a:lnTo>
                  <a:lnTo>
                    <a:pt x="0" y="113000"/>
                  </a:lnTo>
                  <a:lnTo>
                    <a:pt x="1170" y="58102"/>
                  </a:lnTo>
                  <a:lnTo>
                    <a:pt x="9575" y="25012"/>
                  </a:lnTo>
                  <a:lnTo>
                    <a:pt x="20244" y="3603"/>
                  </a:lnTo>
                  <a:lnTo>
                    <a:pt x="26364" y="0"/>
                  </a:lnTo>
                  <a:lnTo>
                    <a:pt x="32784" y="1107"/>
                  </a:lnTo>
                  <a:lnTo>
                    <a:pt x="59898" y="22511"/>
                  </a:lnTo>
                  <a:lnTo>
                    <a:pt x="80788" y="48002"/>
                  </a:lnTo>
                  <a:lnTo>
                    <a:pt x="100403" y="88273"/>
                  </a:lnTo>
                  <a:lnTo>
                    <a:pt x="104370" y="88032"/>
                  </a:lnTo>
                  <a:lnTo>
                    <a:pt x="108185" y="84362"/>
                  </a:lnTo>
                  <a:lnTo>
                    <a:pt x="135387" y="24638"/>
                  </a:lnTo>
                  <a:lnTo>
                    <a:pt x="142901" y="18702"/>
                  </a:lnTo>
                  <a:lnTo>
                    <a:pt x="151419" y="15915"/>
                  </a:lnTo>
                  <a:lnTo>
                    <a:pt x="160607" y="15227"/>
                  </a:lnTo>
                  <a:lnTo>
                    <a:pt x="177056" y="20701"/>
                  </a:lnTo>
                  <a:lnTo>
                    <a:pt x="206680" y="43279"/>
                  </a:lnTo>
                  <a:lnTo>
                    <a:pt x="222415" y="68973"/>
                  </a:lnTo>
                  <a:lnTo>
                    <a:pt x="241867" y="127795"/>
                  </a:lnTo>
                  <a:lnTo>
                    <a:pt x="252684" y="1823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804051" y="2116227"/>
              <a:ext cx="128437" cy="189211"/>
            </a:xfrm>
            <a:custGeom>
              <a:avLst/>
              <a:gdLst/>
              <a:ahLst/>
              <a:cxnLst/>
              <a:rect l="0" t="0" r="0" b="0"/>
              <a:pathLst>
                <a:path w="128437" h="189211">
                  <a:moveTo>
                    <a:pt x="18622" y="0"/>
                  </a:moveTo>
                  <a:lnTo>
                    <a:pt x="1834" y="55045"/>
                  </a:lnTo>
                  <a:lnTo>
                    <a:pt x="0" y="91829"/>
                  </a:lnTo>
                  <a:lnTo>
                    <a:pt x="12386" y="152603"/>
                  </a:lnTo>
                  <a:lnTo>
                    <a:pt x="25209" y="173499"/>
                  </a:lnTo>
                  <a:lnTo>
                    <a:pt x="33542" y="182347"/>
                  </a:lnTo>
                  <a:lnTo>
                    <a:pt x="42607" y="187075"/>
                  </a:lnTo>
                  <a:lnTo>
                    <a:pt x="62037" y="189210"/>
                  </a:lnTo>
                  <a:lnTo>
                    <a:pt x="70962" y="185802"/>
                  </a:lnTo>
                  <a:lnTo>
                    <a:pt x="87119" y="172656"/>
                  </a:lnTo>
                  <a:lnTo>
                    <a:pt x="103779" y="145524"/>
                  </a:lnTo>
                  <a:lnTo>
                    <a:pt x="123567" y="86177"/>
                  </a:lnTo>
                  <a:lnTo>
                    <a:pt x="128436" y="65207"/>
                  </a:lnTo>
                  <a:lnTo>
                    <a:pt x="123907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028030" y="1916186"/>
              <a:ext cx="20302" cy="379027"/>
            </a:xfrm>
            <a:custGeom>
              <a:avLst/>
              <a:gdLst/>
              <a:ahLst/>
              <a:cxnLst/>
              <a:rect l="0" t="0" r="0" b="0"/>
              <a:pathLst>
                <a:path w="20302" h="379027">
                  <a:moveTo>
                    <a:pt x="5213" y="0"/>
                  </a:moveTo>
                  <a:lnTo>
                    <a:pt x="2094" y="60384"/>
                  </a:lnTo>
                  <a:lnTo>
                    <a:pt x="0" y="111868"/>
                  </a:lnTo>
                  <a:lnTo>
                    <a:pt x="3668" y="159878"/>
                  </a:lnTo>
                  <a:lnTo>
                    <a:pt x="4909" y="222914"/>
                  </a:lnTo>
                  <a:lnTo>
                    <a:pt x="6323" y="279255"/>
                  </a:lnTo>
                  <a:lnTo>
                    <a:pt x="19860" y="336252"/>
                  </a:lnTo>
                  <a:lnTo>
                    <a:pt x="20301" y="354556"/>
                  </a:lnTo>
                  <a:lnTo>
                    <a:pt x="15742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201811" y="1937243"/>
              <a:ext cx="20947" cy="326384"/>
            </a:xfrm>
            <a:custGeom>
              <a:avLst/>
              <a:gdLst/>
              <a:ahLst/>
              <a:cxnLst/>
              <a:rect l="0" t="0" r="0" b="0"/>
              <a:pathLst>
                <a:path w="20947" h="326384">
                  <a:moveTo>
                    <a:pt x="20946" y="0"/>
                  </a:moveTo>
                  <a:lnTo>
                    <a:pt x="6291" y="58617"/>
                  </a:lnTo>
                  <a:lnTo>
                    <a:pt x="1154" y="121197"/>
                  </a:lnTo>
                  <a:lnTo>
                    <a:pt x="264" y="172521"/>
                  </a:lnTo>
                  <a:lnTo>
                    <a:pt x="0" y="223603"/>
                  </a:lnTo>
                  <a:lnTo>
                    <a:pt x="3030" y="280258"/>
                  </a:lnTo>
                  <a:lnTo>
                    <a:pt x="10417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117471" y="2063585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57351" y="3120"/>
                  </a:lnTo>
                  <a:lnTo>
                    <a:pt x="96804" y="17958"/>
                  </a:lnTo>
                  <a:lnTo>
                    <a:pt x="33473" y="3514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359626" y="2221513"/>
              <a:ext cx="10530" cy="73700"/>
            </a:xfrm>
            <a:custGeom>
              <a:avLst/>
              <a:gdLst/>
              <a:ahLst/>
              <a:cxnLst/>
              <a:rect l="0" t="0" r="0" b="0"/>
              <a:pathLst>
                <a:path w="10530" h="73700">
                  <a:moveTo>
                    <a:pt x="0" y="0"/>
                  </a:moveTo>
                  <a:lnTo>
                    <a:pt x="3120" y="42691"/>
                  </a:lnTo>
                  <a:lnTo>
                    <a:pt x="10529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391212" y="208464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486009" y="2115019"/>
              <a:ext cx="113065" cy="313121"/>
            </a:xfrm>
            <a:custGeom>
              <a:avLst/>
              <a:gdLst/>
              <a:ahLst/>
              <a:cxnLst/>
              <a:rect l="0" t="0" r="0" b="0"/>
              <a:pathLst>
                <a:path w="113065" h="313121">
                  <a:moveTo>
                    <a:pt x="10488" y="148607"/>
                  </a:moveTo>
                  <a:lnTo>
                    <a:pt x="10488" y="200658"/>
                  </a:lnTo>
                  <a:lnTo>
                    <a:pt x="10488" y="250598"/>
                  </a:lnTo>
                  <a:lnTo>
                    <a:pt x="16554" y="313120"/>
                  </a:lnTo>
                  <a:lnTo>
                    <a:pt x="10005" y="255053"/>
                  </a:lnTo>
                  <a:lnTo>
                    <a:pt x="2291" y="200786"/>
                  </a:lnTo>
                  <a:lnTo>
                    <a:pt x="651" y="152760"/>
                  </a:lnTo>
                  <a:lnTo>
                    <a:pt x="165" y="97195"/>
                  </a:lnTo>
                  <a:lnTo>
                    <a:pt x="21" y="43687"/>
                  </a:lnTo>
                  <a:lnTo>
                    <a:pt x="0" y="26018"/>
                  </a:lnTo>
                  <a:lnTo>
                    <a:pt x="4666" y="14239"/>
                  </a:lnTo>
                  <a:lnTo>
                    <a:pt x="12456" y="6386"/>
                  </a:lnTo>
                  <a:lnTo>
                    <a:pt x="22329" y="1151"/>
                  </a:lnTo>
                  <a:lnTo>
                    <a:pt x="31250" y="0"/>
                  </a:lnTo>
                  <a:lnTo>
                    <a:pt x="47401" y="4961"/>
                  </a:lnTo>
                  <a:lnTo>
                    <a:pt x="91058" y="40450"/>
                  </a:lnTo>
                  <a:lnTo>
                    <a:pt x="106630" y="66648"/>
                  </a:lnTo>
                  <a:lnTo>
                    <a:pt x="113064" y="102227"/>
                  </a:lnTo>
                  <a:lnTo>
                    <a:pt x="109381" y="136815"/>
                  </a:lnTo>
                  <a:lnTo>
                    <a:pt x="104493" y="145425"/>
                  </a:lnTo>
                  <a:lnTo>
                    <a:pt x="89703" y="158112"/>
                  </a:lnTo>
                  <a:lnTo>
                    <a:pt x="31545" y="1801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686010" y="1926715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50432"/>
                  </a:lnTo>
                  <a:lnTo>
                    <a:pt x="1170" y="106580"/>
                  </a:lnTo>
                  <a:lnTo>
                    <a:pt x="7236" y="160780"/>
                  </a:lnTo>
                  <a:lnTo>
                    <a:pt x="10722" y="211545"/>
                  </a:lnTo>
                  <a:lnTo>
                    <a:pt x="18669" y="264445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793491" y="2168870"/>
              <a:ext cx="8333" cy="136872"/>
            </a:xfrm>
            <a:custGeom>
              <a:avLst/>
              <a:gdLst/>
              <a:ahLst/>
              <a:cxnLst/>
              <a:rect l="0" t="0" r="0" b="0"/>
              <a:pathLst>
                <a:path w="8333" h="136872">
                  <a:moveTo>
                    <a:pt x="8332" y="0"/>
                  </a:moveTo>
                  <a:lnTo>
                    <a:pt x="0" y="48931"/>
                  </a:lnTo>
                  <a:lnTo>
                    <a:pt x="1574" y="90537"/>
                  </a:lnTo>
                  <a:lnTo>
                    <a:pt x="8332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822880" y="204252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911192" y="2105699"/>
              <a:ext cx="122259" cy="175541"/>
            </a:xfrm>
            <a:custGeom>
              <a:avLst/>
              <a:gdLst/>
              <a:ahLst/>
              <a:cxnLst/>
              <a:rect l="0" t="0" r="0" b="0"/>
              <a:pathLst>
                <a:path w="122259" h="175541">
                  <a:moveTo>
                    <a:pt x="122258" y="0"/>
                  </a:moveTo>
                  <a:lnTo>
                    <a:pt x="82571" y="2340"/>
                  </a:lnTo>
                  <a:lnTo>
                    <a:pt x="60166" y="11178"/>
                  </a:lnTo>
                  <a:lnTo>
                    <a:pt x="41629" y="29145"/>
                  </a:lnTo>
                  <a:lnTo>
                    <a:pt x="10666" y="73218"/>
                  </a:lnTo>
                  <a:lnTo>
                    <a:pt x="2472" y="97662"/>
                  </a:lnTo>
                  <a:lnTo>
                    <a:pt x="0" y="122954"/>
                  </a:lnTo>
                  <a:lnTo>
                    <a:pt x="2801" y="145893"/>
                  </a:lnTo>
                  <a:lnTo>
                    <a:pt x="7525" y="154584"/>
                  </a:lnTo>
                  <a:lnTo>
                    <a:pt x="22134" y="167360"/>
                  </a:lnTo>
                  <a:lnTo>
                    <a:pt x="43444" y="173818"/>
                  </a:lnTo>
                  <a:lnTo>
                    <a:pt x="55677" y="175540"/>
                  </a:lnTo>
                  <a:lnTo>
                    <a:pt x="75509" y="171215"/>
                  </a:lnTo>
                  <a:lnTo>
                    <a:pt x="92122" y="163833"/>
                  </a:lnTo>
                  <a:lnTo>
                    <a:pt x="122258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099859" y="2147535"/>
              <a:ext cx="175748" cy="155104"/>
            </a:xfrm>
            <a:custGeom>
              <a:avLst/>
              <a:gdLst/>
              <a:ahLst/>
              <a:cxnLst/>
              <a:rect l="0" t="0" r="0" b="0"/>
              <a:pathLst>
                <a:path w="175748" h="155104">
                  <a:moveTo>
                    <a:pt x="102048" y="52920"/>
                  </a:moveTo>
                  <a:lnTo>
                    <a:pt x="92472" y="21638"/>
                  </a:lnTo>
                  <a:lnTo>
                    <a:pt x="81804" y="5482"/>
                  </a:lnTo>
                  <a:lnTo>
                    <a:pt x="74514" y="1408"/>
                  </a:lnTo>
                  <a:lnTo>
                    <a:pt x="57055" y="0"/>
                  </a:lnTo>
                  <a:lnTo>
                    <a:pt x="37597" y="9513"/>
                  </a:lnTo>
                  <a:lnTo>
                    <a:pt x="19591" y="25440"/>
                  </a:lnTo>
                  <a:lnTo>
                    <a:pt x="7688" y="44216"/>
                  </a:lnTo>
                  <a:lnTo>
                    <a:pt x="0" y="85696"/>
                  </a:lnTo>
                  <a:lnTo>
                    <a:pt x="3311" y="123853"/>
                  </a:lnTo>
                  <a:lnTo>
                    <a:pt x="11761" y="143328"/>
                  </a:lnTo>
                  <a:lnTo>
                    <a:pt x="17290" y="151796"/>
                  </a:lnTo>
                  <a:lnTo>
                    <a:pt x="23316" y="155103"/>
                  </a:lnTo>
                  <a:lnTo>
                    <a:pt x="29672" y="154967"/>
                  </a:lnTo>
                  <a:lnTo>
                    <a:pt x="42975" y="148577"/>
                  </a:lnTo>
                  <a:lnTo>
                    <a:pt x="63618" y="130656"/>
                  </a:lnTo>
                  <a:lnTo>
                    <a:pt x="83382" y="102470"/>
                  </a:lnTo>
                  <a:lnTo>
                    <a:pt x="92972" y="78062"/>
                  </a:lnTo>
                  <a:lnTo>
                    <a:pt x="97167" y="73191"/>
                  </a:lnTo>
                  <a:lnTo>
                    <a:pt x="101133" y="73453"/>
                  </a:lnTo>
                  <a:lnTo>
                    <a:pt x="104948" y="77137"/>
                  </a:lnTo>
                  <a:lnTo>
                    <a:pt x="132150" y="136887"/>
                  </a:lnTo>
                  <a:lnTo>
                    <a:pt x="139663" y="142823"/>
                  </a:lnTo>
                  <a:lnTo>
                    <a:pt x="148181" y="145611"/>
                  </a:lnTo>
                  <a:lnTo>
                    <a:pt x="175747" y="1476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349344" y="1884601"/>
              <a:ext cx="42076" cy="431669"/>
            </a:xfrm>
            <a:custGeom>
              <a:avLst/>
              <a:gdLst/>
              <a:ahLst/>
              <a:cxnLst/>
              <a:rect l="0" t="0" r="0" b="0"/>
              <a:pathLst>
                <a:path w="42076" h="431669">
                  <a:moveTo>
                    <a:pt x="10490" y="0"/>
                  </a:moveTo>
                  <a:lnTo>
                    <a:pt x="1425" y="58617"/>
                  </a:lnTo>
                  <a:lnTo>
                    <a:pt x="396" y="110174"/>
                  </a:lnTo>
                  <a:lnTo>
                    <a:pt x="90" y="169904"/>
                  </a:lnTo>
                  <a:lnTo>
                    <a:pt x="0" y="220878"/>
                  </a:lnTo>
                  <a:lnTo>
                    <a:pt x="7205" y="275127"/>
                  </a:lnTo>
                  <a:lnTo>
                    <a:pt x="10687" y="327574"/>
                  </a:lnTo>
                  <a:lnTo>
                    <a:pt x="21751" y="385283"/>
                  </a:lnTo>
                  <a:lnTo>
                    <a:pt x="31764" y="413635"/>
                  </a:lnTo>
                  <a:lnTo>
                    <a:pt x="42075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201907" y="2074114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93224" y="0"/>
                  </a:lnTo>
                  <a:lnTo>
                    <a:pt x="142259" y="0"/>
                  </a:lnTo>
                  <a:lnTo>
                    <a:pt x="78923" y="5589"/>
                  </a:lnTo>
                  <a:lnTo>
                    <a:pt x="21655" y="2402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517761" y="2158342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8616"/>
                  </a:lnTo>
                  <a:lnTo>
                    <a:pt x="3120" y="120427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538819" y="206358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635843" y="2126756"/>
              <a:ext cx="138528" cy="205918"/>
            </a:xfrm>
            <a:custGeom>
              <a:avLst/>
              <a:gdLst/>
              <a:ahLst/>
              <a:cxnLst/>
              <a:rect l="0" t="0" r="0" b="0"/>
              <a:pathLst>
                <a:path w="138528" h="205918">
                  <a:moveTo>
                    <a:pt x="71431" y="42114"/>
                  </a:moveTo>
                  <a:lnTo>
                    <a:pt x="47385" y="51689"/>
                  </a:lnTo>
                  <a:lnTo>
                    <a:pt x="33058" y="62358"/>
                  </a:lnTo>
                  <a:lnTo>
                    <a:pt x="22011" y="81137"/>
                  </a:lnTo>
                  <a:lnTo>
                    <a:pt x="2836" y="137633"/>
                  </a:lnTo>
                  <a:lnTo>
                    <a:pt x="0" y="163336"/>
                  </a:lnTo>
                  <a:lnTo>
                    <a:pt x="2753" y="174401"/>
                  </a:lnTo>
                  <a:lnTo>
                    <a:pt x="15172" y="192935"/>
                  </a:lnTo>
                  <a:lnTo>
                    <a:pt x="35509" y="202732"/>
                  </a:lnTo>
                  <a:lnTo>
                    <a:pt x="58976" y="205917"/>
                  </a:lnTo>
                  <a:lnTo>
                    <a:pt x="81104" y="203433"/>
                  </a:lnTo>
                  <a:lnTo>
                    <a:pt x="99517" y="195310"/>
                  </a:lnTo>
                  <a:lnTo>
                    <a:pt x="107703" y="189868"/>
                  </a:lnTo>
                  <a:lnTo>
                    <a:pt x="119918" y="174463"/>
                  </a:lnTo>
                  <a:lnTo>
                    <a:pt x="137291" y="135977"/>
                  </a:lnTo>
                  <a:lnTo>
                    <a:pt x="138527" y="115417"/>
                  </a:lnTo>
                  <a:lnTo>
                    <a:pt x="134007" y="95750"/>
                  </a:lnTo>
                  <a:lnTo>
                    <a:pt x="112041" y="64061"/>
                  </a:lnTo>
                  <a:lnTo>
                    <a:pt x="74420" y="21135"/>
                  </a:lnTo>
                  <a:lnTo>
                    <a:pt x="6090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825283" y="2119169"/>
              <a:ext cx="142520" cy="228686"/>
            </a:xfrm>
            <a:custGeom>
              <a:avLst/>
              <a:gdLst/>
              <a:ahLst/>
              <a:cxnLst/>
              <a:rect l="0" t="0" r="0" b="0"/>
              <a:pathLst>
                <a:path w="142520" h="228686">
                  <a:moveTo>
                    <a:pt x="8333" y="60230"/>
                  </a:moveTo>
                  <a:lnTo>
                    <a:pt x="0" y="117494"/>
                  </a:lnTo>
                  <a:lnTo>
                    <a:pt x="3828" y="178386"/>
                  </a:lnTo>
                  <a:lnTo>
                    <a:pt x="5330" y="183454"/>
                  </a:lnTo>
                  <a:lnTo>
                    <a:pt x="6331" y="182153"/>
                  </a:lnTo>
                  <a:lnTo>
                    <a:pt x="8158" y="121164"/>
                  </a:lnTo>
                  <a:lnTo>
                    <a:pt x="8298" y="66807"/>
                  </a:lnTo>
                  <a:lnTo>
                    <a:pt x="19502" y="30593"/>
                  </a:lnTo>
                  <a:lnTo>
                    <a:pt x="37639" y="3225"/>
                  </a:lnTo>
                  <a:lnTo>
                    <a:pt x="45418" y="0"/>
                  </a:lnTo>
                  <a:lnTo>
                    <a:pt x="54113" y="189"/>
                  </a:lnTo>
                  <a:lnTo>
                    <a:pt x="63420" y="2655"/>
                  </a:lnTo>
                  <a:lnTo>
                    <a:pt x="79999" y="17873"/>
                  </a:lnTo>
                  <a:lnTo>
                    <a:pt x="120849" y="81265"/>
                  </a:lnTo>
                  <a:lnTo>
                    <a:pt x="140090" y="135096"/>
                  </a:lnTo>
                  <a:lnTo>
                    <a:pt x="142519" y="172749"/>
                  </a:lnTo>
                  <a:lnTo>
                    <a:pt x="134675" y="2286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646567" y="2549377"/>
              <a:ext cx="200055" cy="462955"/>
            </a:xfrm>
            <a:custGeom>
              <a:avLst/>
              <a:gdLst/>
              <a:ahLst/>
              <a:cxnLst/>
              <a:rect l="0" t="0" r="0" b="0"/>
              <a:pathLst>
                <a:path w="200055" h="462955">
                  <a:moveTo>
                    <a:pt x="7236" y="156446"/>
                  </a:moveTo>
                  <a:lnTo>
                    <a:pt x="7236" y="205377"/>
                  </a:lnTo>
                  <a:lnTo>
                    <a:pt x="7236" y="264508"/>
                  </a:lnTo>
                  <a:lnTo>
                    <a:pt x="0" y="315182"/>
                  </a:lnTo>
                  <a:lnTo>
                    <a:pt x="477" y="372852"/>
                  </a:lnTo>
                  <a:lnTo>
                    <a:pt x="11490" y="424321"/>
                  </a:lnTo>
                  <a:lnTo>
                    <a:pt x="21494" y="460035"/>
                  </a:lnTo>
                  <a:lnTo>
                    <a:pt x="23760" y="462954"/>
                  </a:lnTo>
                  <a:lnTo>
                    <a:pt x="25271" y="460220"/>
                  </a:lnTo>
                  <a:lnTo>
                    <a:pt x="27895" y="409662"/>
                  </a:lnTo>
                  <a:lnTo>
                    <a:pt x="25094" y="355900"/>
                  </a:lnTo>
                  <a:lnTo>
                    <a:pt x="22192" y="329320"/>
                  </a:lnTo>
                  <a:lnTo>
                    <a:pt x="21669" y="267252"/>
                  </a:lnTo>
                  <a:lnTo>
                    <a:pt x="11300" y="205067"/>
                  </a:lnTo>
                  <a:lnTo>
                    <a:pt x="8039" y="143391"/>
                  </a:lnTo>
                  <a:lnTo>
                    <a:pt x="7394" y="80818"/>
                  </a:lnTo>
                  <a:lnTo>
                    <a:pt x="12872" y="43181"/>
                  </a:lnTo>
                  <a:lnTo>
                    <a:pt x="27493" y="15392"/>
                  </a:lnTo>
                  <a:lnTo>
                    <a:pt x="35948" y="9767"/>
                  </a:lnTo>
                  <a:lnTo>
                    <a:pt x="57822" y="3518"/>
                  </a:lnTo>
                  <a:lnTo>
                    <a:pt x="102033" y="0"/>
                  </a:lnTo>
                  <a:lnTo>
                    <a:pt x="125797" y="5416"/>
                  </a:lnTo>
                  <a:lnTo>
                    <a:pt x="152330" y="21620"/>
                  </a:lnTo>
                  <a:lnTo>
                    <a:pt x="175009" y="44358"/>
                  </a:lnTo>
                  <a:lnTo>
                    <a:pt x="188256" y="64515"/>
                  </a:lnTo>
                  <a:lnTo>
                    <a:pt x="198044" y="89072"/>
                  </a:lnTo>
                  <a:lnTo>
                    <a:pt x="200054" y="112464"/>
                  </a:lnTo>
                  <a:lnTo>
                    <a:pt x="191813" y="156077"/>
                  </a:lnTo>
                  <a:lnTo>
                    <a:pt x="179347" y="174220"/>
                  </a:lnTo>
                  <a:lnTo>
                    <a:pt x="142749" y="204931"/>
                  </a:lnTo>
                  <a:lnTo>
                    <a:pt x="119326" y="213090"/>
                  </a:lnTo>
                  <a:lnTo>
                    <a:pt x="82952" y="217683"/>
                  </a:lnTo>
                  <a:lnTo>
                    <a:pt x="49350" y="2196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917015" y="2587854"/>
              <a:ext cx="136872" cy="226670"/>
            </a:xfrm>
            <a:custGeom>
              <a:avLst/>
              <a:gdLst/>
              <a:ahLst/>
              <a:cxnLst/>
              <a:rect l="0" t="0" r="0" b="0"/>
              <a:pathLst>
                <a:path w="136872" h="226670">
                  <a:moveTo>
                    <a:pt x="0" y="117969"/>
                  </a:moveTo>
                  <a:lnTo>
                    <a:pt x="11179" y="129148"/>
                  </a:lnTo>
                  <a:lnTo>
                    <a:pt x="34844" y="191187"/>
                  </a:lnTo>
                  <a:lnTo>
                    <a:pt x="46744" y="226669"/>
                  </a:lnTo>
                  <a:lnTo>
                    <a:pt x="35439" y="179621"/>
                  </a:lnTo>
                  <a:lnTo>
                    <a:pt x="32347" y="119402"/>
                  </a:lnTo>
                  <a:lnTo>
                    <a:pt x="31736" y="62101"/>
                  </a:lnTo>
                  <a:lnTo>
                    <a:pt x="37220" y="25376"/>
                  </a:lnTo>
                  <a:lnTo>
                    <a:pt x="44700" y="16467"/>
                  </a:lnTo>
                  <a:lnTo>
                    <a:pt x="68610" y="3447"/>
                  </a:lnTo>
                  <a:lnTo>
                    <a:pt x="92495" y="0"/>
                  </a:lnTo>
                  <a:lnTo>
                    <a:pt x="136871" y="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100058" y="2629215"/>
              <a:ext cx="182497" cy="152340"/>
            </a:xfrm>
            <a:custGeom>
              <a:avLst/>
              <a:gdLst/>
              <a:ahLst/>
              <a:cxnLst/>
              <a:rect l="0" t="0" r="0" b="0"/>
              <a:pathLst>
                <a:path w="182497" h="152340">
                  <a:moveTo>
                    <a:pt x="111755" y="2909"/>
                  </a:moveTo>
                  <a:lnTo>
                    <a:pt x="79303" y="8975"/>
                  </a:lnTo>
                  <a:lnTo>
                    <a:pt x="49498" y="7566"/>
                  </a:lnTo>
                  <a:lnTo>
                    <a:pt x="33002" y="15117"/>
                  </a:lnTo>
                  <a:lnTo>
                    <a:pt x="10562" y="38112"/>
                  </a:lnTo>
                  <a:lnTo>
                    <a:pt x="2440" y="60278"/>
                  </a:lnTo>
                  <a:lnTo>
                    <a:pt x="0" y="84559"/>
                  </a:lnTo>
                  <a:lnTo>
                    <a:pt x="2815" y="107048"/>
                  </a:lnTo>
                  <a:lnTo>
                    <a:pt x="11085" y="125622"/>
                  </a:lnTo>
                  <a:lnTo>
                    <a:pt x="16566" y="133851"/>
                  </a:lnTo>
                  <a:lnTo>
                    <a:pt x="35134" y="146113"/>
                  </a:lnTo>
                  <a:lnTo>
                    <a:pt x="46636" y="151021"/>
                  </a:lnTo>
                  <a:lnTo>
                    <a:pt x="90771" y="152339"/>
                  </a:lnTo>
                  <a:lnTo>
                    <a:pt x="129714" y="139731"/>
                  </a:lnTo>
                  <a:lnTo>
                    <a:pt x="157891" y="115589"/>
                  </a:lnTo>
                  <a:lnTo>
                    <a:pt x="175468" y="86208"/>
                  </a:lnTo>
                  <a:lnTo>
                    <a:pt x="182496" y="49687"/>
                  </a:lnTo>
                  <a:lnTo>
                    <a:pt x="177901" y="29158"/>
                  </a:lnTo>
                  <a:lnTo>
                    <a:pt x="173400" y="20409"/>
                  </a:lnTo>
                  <a:lnTo>
                    <a:pt x="159040" y="7567"/>
                  </a:lnTo>
                  <a:lnTo>
                    <a:pt x="143299" y="300"/>
                  </a:lnTo>
                  <a:lnTo>
                    <a:pt x="137464" y="0"/>
                  </a:lnTo>
                  <a:lnTo>
                    <a:pt x="122284" y="29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327627" y="2463668"/>
              <a:ext cx="216878" cy="287830"/>
            </a:xfrm>
            <a:custGeom>
              <a:avLst/>
              <a:gdLst/>
              <a:ahLst/>
              <a:cxnLst/>
              <a:rect l="0" t="0" r="0" b="0"/>
              <a:pathLst>
                <a:path w="216878" h="287830">
                  <a:moveTo>
                    <a:pt x="0" y="0"/>
                  </a:moveTo>
                  <a:lnTo>
                    <a:pt x="14471" y="33622"/>
                  </a:lnTo>
                  <a:lnTo>
                    <a:pt x="25779" y="93407"/>
                  </a:lnTo>
                  <a:lnTo>
                    <a:pt x="31608" y="153415"/>
                  </a:lnTo>
                  <a:lnTo>
                    <a:pt x="39651" y="203124"/>
                  </a:lnTo>
                  <a:lnTo>
                    <a:pt x="47103" y="239819"/>
                  </a:lnTo>
                  <a:lnTo>
                    <a:pt x="46610" y="240598"/>
                  </a:lnTo>
                  <a:lnTo>
                    <a:pt x="45111" y="237608"/>
                  </a:lnTo>
                  <a:lnTo>
                    <a:pt x="50842" y="186603"/>
                  </a:lnTo>
                  <a:lnTo>
                    <a:pt x="51442" y="173535"/>
                  </a:lnTo>
                  <a:lnTo>
                    <a:pt x="55352" y="163653"/>
                  </a:lnTo>
                  <a:lnTo>
                    <a:pt x="69054" y="149554"/>
                  </a:lnTo>
                  <a:lnTo>
                    <a:pt x="89963" y="142507"/>
                  </a:lnTo>
                  <a:lnTo>
                    <a:pt x="113683" y="140546"/>
                  </a:lnTo>
                  <a:lnTo>
                    <a:pt x="135923" y="143573"/>
                  </a:lnTo>
                  <a:lnTo>
                    <a:pt x="154387" y="151938"/>
                  </a:lnTo>
                  <a:lnTo>
                    <a:pt x="170391" y="164624"/>
                  </a:lnTo>
                  <a:lnTo>
                    <a:pt x="206853" y="211452"/>
                  </a:lnTo>
                  <a:lnTo>
                    <a:pt x="214767" y="235138"/>
                  </a:lnTo>
                  <a:lnTo>
                    <a:pt x="216877" y="248006"/>
                  </a:lnTo>
                  <a:lnTo>
                    <a:pt x="214775" y="257754"/>
                  </a:lnTo>
                  <a:lnTo>
                    <a:pt x="209863" y="265423"/>
                  </a:lnTo>
                  <a:lnTo>
                    <a:pt x="195048" y="277063"/>
                  </a:lnTo>
                  <a:lnTo>
                    <a:pt x="176765" y="286136"/>
                  </a:lnTo>
                  <a:lnTo>
                    <a:pt x="156941" y="287829"/>
                  </a:lnTo>
                  <a:lnTo>
                    <a:pt x="104440" y="284972"/>
                  </a:lnTo>
                  <a:lnTo>
                    <a:pt x="44414" y="284362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569782" y="2453139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49264"/>
                  </a:lnTo>
                  <a:lnTo>
                    <a:pt x="1170" y="99345"/>
                  </a:lnTo>
                  <a:lnTo>
                    <a:pt x="7236" y="150059"/>
                  </a:lnTo>
                  <a:lnTo>
                    <a:pt x="12998" y="212829"/>
                  </a:lnTo>
                  <a:lnTo>
                    <a:pt x="19465" y="275617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632953" y="2583902"/>
              <a:ext cx="168457" cy="164886"/>
            </a:xfrm>
            <a:custGeom>
              <a:avLst/>
              <a:gdLst/>
              <a:ahLst/>
              <a:cxnLst/>
              <a:rect l="0" t="0" r="0" b="0"/>
              <a:pathLst>
                <a:path w="168457" h="164886">
                  <a:moveTo>
                    <a:pt x="0" y="100864"/>
                  </a:moveTo>
                  <a:lnTo>
                    <a:pt x="58617" y="80621"/>
                  </a:lnTo>
                  <a:lnTo>
                    <a:pt x="118334" y="59320"/>
                  </a:lnTo>
                  <a:lnTo>
                    <a:pt x="131531" y="55620"/>
                  </a:lnTo>
                  <a:lnTo>
                    <a:pt x="141500" y="49645"/>
                  </a:lnTo>
                  <a:lnTo>
                    <a:pt x="155696" y="33646"/>
                  </a:lnTo>
                  <a:lnTo>
                    <a:pt x="157610" y="25637"/>
                  </a:lnTo>
                  <a:lnTo>
                    <a:pt x="156545" y="17957"/>
                  </a:lnTo>
                  <a:lnTo>
                    <a:pt x="153497" y="10498"/>
                  </a:lnTo>
                  <a:lnTo>
                    <a:pt x="146785" y="5525"/>
                  </a:lnTo>
                  <a:lnTo>
                    <a:pt x="126849" y="0"/>
                  </a:lnTo>
                  <a:lnTo>
                    <a:pt x="94907" y="2478"/>
                  </a:lnTo>
                  <a:lnTo>
                    <a:pt x="76886" y="10734"/>
                  </a:lnTo>
                  <a:lnTo>
                    <a:pt x="68805" y="16211"/>
                  </a:lnTo>
                  <a:lnTo>
                    <a:pt x="56706" y="31655"/>
                  </a:lnTo>
                  <a:lnTo>
                    <a:pt x="39407" y="75755"/>
                  </a:lnTo>
                  <a:lnTo>
                    <a:pt x="38181" y="99063"/>
                  </a:lnTo>
                  <a:lnTo>
                    <a:pt x="39492" y="110192"/>
                  </a:lnTo>
                  <a:lnTo>
                    <a:pt x="50308" y="128797"/>
                  </a:lnTo>
                  <a:lnTo>
                    <a:pt x="79248" y="152424"/>
                  </a:lnTo>
                  <a:lnTo>
                    <a:pt x="91436" y="159804"/>
                  </a:lnTo>
                  <a:lnTo>
                    <a:pt x="117457" y="164885"/>
                  </a:lnTo>
                  <a:lnTo>
                    <a:pt x="168456" y="1640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885637" y="2617657"/>
              <a:ext cx="252685" cy="163596"/>
            </a:xfrm>
            <a:custGeom>
              <a:avLst/>
              <a:gdLst/>
              <a:ahLst/>
              <a:cxnLst/>
              <a:rect l="0" t="0" r="0" b="0"/>
              <a:pathLst>
                <a:path w="252685" h="163596">
                  <a:moveTo>
                    <a:pt x="0" y="77638"/>
                  </a:moveTo>
                  <a:lnTo>
                    <a:pt x="8333" y="115116"/>
                  </a:lnTo>
                  <a:lnTo>
                    <a:pt x="15684" y="160950"/>
                  </a:lnTo>
                  <a:lnTo>
                    <a:pt x="17475" y="163595"/>
                  </a:lnTo>
                  <a:lnTo>
                    <a:pt x="18669" y="160679"/>
                  </a:lnTo>
                  <a:lnTo>
                    <a:pt x="18826" y="146131"/>
                  </a:lnTo>
                  <a:lnTo>
                    <a:pt x="11852" y="92420"/>
                  </a:lnTo>
                  <a:lnTo>
                    <a:pt x="5490" y="32964"/>
                  </a:lnTo>
                  <a:lnTo>
                    <a:pt x="7170" y="19780"/>
                  </a:lnTo>
                  <a:lnTo>
                    <a:pt x="11799" y="12159"/>
                  </a:lnTo>
                  <a:lnTo>
                    <a:pt x="18395" y="8249"/>
                  </a:lnTo>
                  <a:lnTo>
                    <a:pt x="26301" y="6813"/>
                  </a:lnTo>
                  <a:lnTo>
                    <a:pt x="35081" y="9364"/>
                  </a:lnTo>
                  <a:lnTo>
                    <a:pt x="54196" y="21558"/>
                  </a:lnTo>
                  <a:lnTo>
                    <a:pt x="94037" y="81590"/>
                  </a:lnTo>
                  <a:lnTo>
                    <a:pt x="122690" y="114943"/>
                  </a:lnTo>
                  <a:lnTo>
                    <a:pt x="126247" y="116546"/>
                  </a:lnTo>
                  <a:lnTo>
                    <a:pt x="127448" y="114105"/>
                  </a:lnTo>
                  <a:lnTo>
                    <a:pt x="118106" y="62570"/>
                  </a:lnTo>
                  <a:lnTo>
                    <a:pt x="119612" y="26770"/>
                  </a:lnTo>
                  <a:lnTo>
                    <a:pt x="121856" y="15650"/>
                  </a:lnTo>
                  <a:lnTo>
                    <a:pt x="128031" y="8236"/>
                  </a:lnTo>
                  <a:lnTo>
                    <a:pt x="147370" y="0"/>
                  </a:lnTo>
                  <a:lnTo>
                    <a:pt x="156738" y="143"/>
                  </a:lnTo>
                  <a:lnTo>
                    <a:pt x="173387" y="6541"/>
                  </a:lnTo>
                  <a:lnTo>
                    <a:pt x="195913" y="23297"/>
                  </a:lnTo>
                  <a:lnTo>
                    <a:pt x="207175" y="42568"/>
                  </a:lnTo>
                  <a:lnTo>
                    <a:pt x="227670" y="98236"/>
                  </a:lnTo>
                  <a:lnTo>
                    <a:pt x="242067" y="134479"/>
                  </a:lnTo>
                  <a:lnTo>
                    <a:pt x="252684" y="1513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212021" y="279005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959352" y="1547689"/>
            <a:ext cx="3395297" cy="1326591"/>
            <a:chOff x="959352" y="1547689"/>
            <a:chExt cx="3395297" cy="1326591"/>
          </a:xfrm>
        </p:grpSpPr>
        <p:sp>
          <p:nvSpPr>
            <p:cNvPr id="87" name="Freeform 86"/>
            <p:cNvSpPr/>
            <p:nvPr/>
          </p:nvSpPr>
          <p:spPr>
            <a:xfrm>
              <a:off x="1779316" y="2179399"/>
              <a:ext cx="157928" cy="189513"/>
            </a:xfrm>
            <a:custGeom>
              <a:avLst/>
              <a:gdLst/>
              <a:ahLst/>
              <a:cxnLst/>
              <a:rect l="0" t="0" r="0" b="0"/>
              <a:pathLst>
                <a:path w="157928" h="189513">
                  <a:moveTo>
                    <a:pt x="157927" y="0"/>
                  </a:moveTo>
                  <a:lnTo>
                    <a:pt x="135050" y="25216"/>
                  </a:lnTo>
                  <a:lnTo>
                    <a:pt x="100845" y="84593"/>
                  </a:lnTo>
                  <a:lnTo>
                    <a:pt x="52588" y="146496"/>
                  </a:lnTo>
                  <a:lnTo>
                    <a:pt x="0" y="189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758259" y="2189927"/>
              <a:ext cx="168457" cy="189514"/>
            </a:xfrm>
            <a:custGeom>
              <a:avLst/>
              <a:gdLst/>
              <a:ahLst/>
              <a:cxnLst/>
              <a:rect l="0" t="0" r="0" b="0"/>
              <a:pathLst>
                <a:path w="168457" h="189514">
                  <a:moveTo>
                    <a:pt x="0" y="0"/>
                  </a:moveTo>
                  <a:lnTo>
                    <a:pt x="11178" y="11178"/>
                  </a:lnTo>
                  <a:lnTo>
                    <a:pt x="42661" y="67661"/>
                  </a:lnTo>
                  <a:lnTo>
                    <a:pt x="96868" y="128068"/>
                  </a:lnTo>
                  <a:lnTo>
                    <a:pt x="159830" y="183067"/>
                  </a:lnTo>
                  <a:lnTo>
                    <a:pt x="168456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251495" y="1871877"/>
              <a:ext cx="254865" cy="300743"/>
            </a:xfrm>
            <a:custGeom>
              <a:avLst/>
              <a:gdLst/>
              <a:ahLst/>
              <a:cxnLst/>
              <a:rect l="0" t="0" r="0" b="0"/>
              <a:pathLst>
                <a:path w="254865" h="300743">
                  <a:moveTo>
                    <a:pt x="12131" y="65366"/>
                  </a:moveTo>
                  <a:lnTo>
                    <a:pt x="953" y="54188"/>
                  </a:lnTo>
                  <a:lnTo>
                    <a:pt x="0" y="48555"/>
                  </a:lnTo>
                  <a:lnTo>
                    <a:pt x="1704" y="42460"/>
                  </a:lnTo>
                  <a:lnTo>
                    <a:pt x="21250" y="15868"/>
                  </a:lnTo>
                  <a:lnTo>
                    <a:pt x="52008" y="657"/>
                  </a:lnTo>
                  <a:lnTo>
                    <a:pt x="63282" y="0"/>
                  </a:lnTo>
                  <a:lnTo>
                    <a:pt x="85168" y="5509"/>
                  </a:lnTo>
                  <a:lnTo>
                    <a:pt x="111631" y="21764"/>
                  </a:lnTo>
                  <a:lnTo>
                    <a:pt x="134289" y="46988"/>
                  </a:lnTo>
                  <a:lnTo>
                    <a:pt x="142463" y="69676"/>
                  </a:lnTo>
                  <a:lnTo>
                    <a:pt x="144926" y="95358"/>
                  </a:lnTo>
                  <a:lnTo>
                    <a:pt x="142121" y="122370"/>
                  </a:lnTo>
                  <a:lnTo>
                    <a:pt x="146754" y="131444"/>
                  </a:lnTo>
                  <a:lnTo>
                    <a:pt x="155692" y="137494"/>
                  </a:lnTo>
                  <a:lnTo>
                    <a:pt x="200886" y="158382"/>
                  </a:lnTo>
                  <a:lnTo>
                    <a:pt x="235203" y="186209"/>
                  </a:lnTo>
                  <a:lnTo>
                    <a:pt x="250095" y="204472"/>
                  </a:lnTo>
                  <a:lnTo>
                    <a:pt x="253832" y="214255"/>
                  </a:lnTo>
                  <a:lnTo>
                    <a:pt x="254864" y="234484"/>
                  </a:lnTo>
                  <a:lnTo>
                    <a:pt x="245185" y="255173"/>
                  </a:lnTo>
                  <a:lnTo>
                    <a:pt x="237691" y="265604"/>
                  </a:lnTo>
                  <a:lnTo>
                    <a:pt x="216885" y="280313"/>
                  </a:lnTo>
                  <a:lnTo>
                    <a:pt x="170990" y="299287"/>
                  </a:lnTo>
                  <a:lnTo>
                    <a:pt x="146296" y="300742"/>
                  </a:lnTo>
                  <a:lnTo>
                    <a:pt x="92316" y="292144"/>
                  </a:lnTo>
                  <a:lnTo>
                    <a:pt x="56167" y="276969"/>
                  </a:lnTo>
                  <a:lnTo>
                    <a:pt x="12131" y="2443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200455" y="2233800"/>
              <a:ext cx="389556" cy="19299"/>
            </a:xfrm>
            <a:custGeom>
              <a:avLst/>
              <a:gdLst/>
              <a:ahLst/>
              <a:cxnLst/>
              <a:rect l="0" t="0" r="0" b="0"/>
              <a:pathLst>
                <a:path w="389556" h="19299">
                  <a:moveTo>
                    <a:pt x="389555" y="19298"/>
                  </a:moveTo>
                  <a:lnTo>
                    <a:pt x="326105" y="2510"/>
                  </a:lnTo>
                  <a:lnTo>
                    <a:pt x="264891" y="2204"/>
                  </a:lnTo>
                  <a:lnTo>
                    <a:pt x="207392" y="7473"/>
                  </a:lnTo>
                  <a:lnTo>
                    <a:pt x="150974" y="14579"/>
                  </a:lnTo>
                  <a:lnTo>
                    <a:pt x="94770" y="7144"/>
                  </a:lnTo>
                  <a:lnTo>
                    <a:pt x="38608" y="0"/>
                  </a:lnTo>
                  <a:lnTo>
                    <a:pt x="19889" y="2142"/>
                  </a:lnTo>
                  <a:lnTo>
                    <a:pt x="0" y="87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347854" y="2333799"/>
              <a:ext cx="221100" cy="312132"/>
            </a:xfrm>
            <a:custGeom>
              <a:avLst/>
              <a:gdLst/>
              <a:ahLst/>
              <a:cxnLst/>
              <a:rect l="0" t="0" r="0" b="0"/>
              <a:pathLst>
                <a:path w="221100" h="312132">
                  <a:moveTo>
                    <a:pt x="0" y="45641"/>
                  </a:moveTo>
                  <a:lnTo>
                    <a:pt x="37087" y="10894"/>
                  </a:lnTo>
                  <a:lnTo>
                    <a:pt x="55088" y="1732"/>
                  </a:lnTo>
                  <a:lnTo>
                    <a:pt x="74787" y="0"/>
                  </a:lnTo>
                  <a:lnTo>
                    <a:pt x="94070" y="4299"/>
                  </a:lnTo>
                  <a:lnTo>
                    <a:pt x="119250" y="21043"/>
                  </a:lnTo>
                  <a:lnTo>
                    <a:pt x="146078" y="47712"/>
                  </a:lnTo>
                  <a:lnTo>
                    <a:pt x="170868" y="98556"/>
                  </a:lnTo>
                  <a:lnTo>
                    <a:pt x="176580" y="135539"/>
                  </a:lnTo>
                  <a:lnTo>
                    <a:pt x="170104" y="188787"/>
                  </a:lnTo>
                  <a:lnTo>
                    <a:pt x="154441" y="234314"/>
                  </a:lnTo>
                  <a:lnTo>
                    <a:pt x="122374" y="279280"/>
                  </a:lnTo>
                  <a:lnTo>
                    <a:pt x="100470" y="300221"/>
                  </a:lnTo>
                  <a:lnTo>
                    <a:pt x="82088" y="310086"/>
                  </a:lnTo>
                  <a:lnTo>
                    <a:pt x="62220" y="312131"/>
                  </a:lnTo>
                  <a:lnTo>
                    <a:pt x="52009" y="311038"/>
                  </a:lnTo>
                  <a:lnTo>
                    <a:pt x="34424" y="300466"/>
                  </a:lnTo>
                  <a:lnTo>
                    <a:pt x="26459" y="292733"/>
                  </a:lnTo>
                  <a:lnTo>
                    <a:pt x="22319" y="282899"/>
                  </a:lnTo>
                  <a:lnTo>
                    <a:pt x="20838" y="259493"/>
                  </a:lnTo>
                  <a:lnTo>
                    <a:pt x="24421" y="250210"/>
                  </a:lnTo>
                  <a:lnTo>
                    <a:pt x="37760" y="236777"/>
                  </a:lnTo>
                  <a:lnTo>
                    <a:pt x="65001" y="222637"/>
                  </a:lnTo>
                  <a:lnTo>
                    <a:pt x="106477" y="216627"/>
                  </a:lnTo>
                  <a:lnTo>
                    <a:pt x="157254" y="223002"/>
                  </a:lnTo>
                  <a:lnTo>
                    <a:pt x="201772" y="232407"/>
                  </a:lnTo>
                  <a:lnTo>
                    <a:pt x="221099" y="2351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379440" y="2326798"/>
              <a:ext cx="273742" cy="284270"/>
            </a:xfrm>
            <a:custGeom>
              <a:avLst/>
              <a:gdLst/>
              <a:ahLst/>
              <a:cxnLst/>
              <a:rect l="0" t="0" r="0" b="0"/>
              <a:pathLst>
                <a:path w="273742" h="284270">
                  <a:moveTo>
                    <a:pt x="273741" y="0"/>
                  </a:moveTo>
                  <a:lnTo>
                    <a:pt x="231079" y="55659"/>
                  </a:lnTo>
                  <a:lnTo>
                    <a:pt x="189465" y="112958"/>
                  </a:lnTo>
                  <a:lnTo>
                    <a:pt x="144275" y="169129"/>
                  </a:lnTo>
                  <a:lnTo>
                    <a:pt x="95407" y="228566"/>
                  </a:lnTo>
                  <a:lnTo>
                    <a:pt x="40072" y="280580"/>
                  </a:lnTo>
                  <a:lnTo>
                    <a:pt x="31394" y="284149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684766" y="2768994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2195" y="5414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126549" y="1905658"/>
              <a:ext cx="305327" cy="252685"/>
            </a:xfrm>
            <a:custGeom>
              <a:avLst/>
              <a:gdLst/>
              <a:ahLst/>
              <a:cxnLst/>
              <a:rect l="0" t="0" r="0" b="0"/>
              <a:pathLst>
                <a:path w="305327" h="252685">
                  <a:moveTo>
                    <a:pt x="305326" y="0"/>
                  </a:moveTo>
                  <a:lnTo>
                    <a:pt x="251212" y="42661"/>
                  </a:lnTo>
                  <a:lnTo>
                    <a:pt x="192503" y="84276"/>
                  </a:lnTo>
                  <a:lnTo>
                    <a:pt x="136209" y="137799"/>
                  </a:lnTo>
                  <a:lnTo>
                    <a:pt x="101969" y="165611"/>
                  </a:lnTo>
                  <a:lnTo>
                    <a:pt x="40552" y="21343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094963" y="1547689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0" y="48930"/>
                  </a:lnTo>
                  <a:lnTo>
                    <a:pt x="3120" y="96776"/>
                  </a:lnTo>
                  <a:lnTo>
                    <a:pt x="11453" y="147997"/>
                  </a:lnTo>
                  <a:lnTo>
                    <a:pt x="21331" y="197099"/>
                  </a:lnTo>
                  <a:lnTo>
                    <a:pt x="28547" y="238164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59352" y="1579274"/>
              <a:ext cx="146141" cy="161185"/>
            </a:xfrm>
            <a:custGeom>
              <a:avLst/>
              <a:gdLst/>
              <a:ahLst/>
              <a:cxnLst/>
              <a:rect l="0" t="0" r="0" b="0"/>
              <a:pathLst>
                <a:path w="146141" h="161185">
                  <a:moveTo>
                    <a:pt x="146140" y="115814"/>
                  </a:moveTo>
                  <a:lnTo>
                    <a:pt x="114858" y="125389"/>
                  </a:lnTo>
                  <a:lnTo>
                    <a:pt x="60860" y="153564"/>
                  </a:lnTo>
                  <a:lnTo>
                    <a:pt x="40387" y="161058"/>
                  </a:lnTo>
                  <a:lnTo>
                    <a:pt x="30015" y="161184"/>
                  </a:lnTo>
                  <a:lnTo>
                    <a:pt x="9131" y="155086"/>
                  </a:lnTo>
                  <a:lnTo>
                    <a:pt x="3328" y="149014"/>
                  </a:lnTo>
                  <a:lnTo>
                    <a:pt x="629" y="141457"/>
                  </a:lnTo>
                  <a:lnTo>
                    <a:pt x="0" y="132909"/>
                  </a:lnTo>
                  <a:lnTo>
                    <a:pt x="5539" y="117173"/>
                  </a:lnTo>
                  <a:lnTo>
                    <a:pt x="18693" y="88920"/>
                  </a:lnTo>
                  <a:lnTo>
                    <a:pt x="37200" y="33373"/>
                  </a:lnTo>
                  <a:lnTo>
                    <a:pt x="513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053264" y="2258037"/>
              <a:ext cx="147400" cy="26647"/>
            </a:xfrm>
            <a:custGeom>
              <a:avLst/>
              <a:gdLst/>
              <a:ahLst/>
              <a:cxnLst/>
              <a:rect l="0" t="0" r="0" b="0"/>
              <a:pathLst>
                <a:path w="147400" h="26647">
                  <a:moveTo>
                    <a:pt x="147399" y="5589"/>
                  </a:moveTo>
                  <a:lnTo>
                    <a:pt x="130631" y="0"/>
                  </a:lnTo>
                  <a:lnTo>
                    <a:pt x="109921" y="3495"/>
                  </a:lnTo>
                  <a:lnTo>
                    <a:pt x="58497" y="1921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116435" y="2370601"/>
              <a:ext cx="126343" cy="40426"/>
            </a:xfrm>
            <a:custGeom>
              <a:avLst/>
              <a:gdLst/>
              <a:ahLst/>
              <a:cxnLst/>
              <a:rect l="0" t="0" r="0" b="0"/>
              <a:pathLst>
                <a:path w="126343" h="40426">
                  <a:moveTo>
                    <a:pt x="126342" y="19368"/>
                  </a:moveTo>
                  <a:lnTo>
                    <a:pt x="120753" y="2600"/>
                  </a:lnTo>
                  <a:lnTo>
                    <a:pt x="116767" y="0"/>
                  </a:lnTo>
                  <a:lnTo>
                    <a:pt x="111770" y="607"/>
                  </a:lnTo>
                  <a:lnTo>
                    <a:pt x="81349" y="12802"/>
                  </a:lnTo>
                  <a:lnTo>
                    <a:pt x="35479" y="20410"/>
                  </a:lnTo>
                  <a:lnTo>
                    <a:pt x="0" y="40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611274" y="2074114"/>
              <a:ext cx="63172" cy="463254"/>
            </a:xfrm>
            <a:custGeom>
              <a:avLst/>
              <a:gdLst/>
              <a:ahLst/>
              <a:cxnLst/>
              <a:rect l="0" t="0" r="0" b="0"/>
              <a:pathLst>
                <a:path w="63172" h="463254">
                  <a:moveTo>
                    <a:pt x="0" y="0"/>
                  </a:moveTo>
                  <a:lnTo>
                    <a:pt x="0" y="50432"/>
                  </a:lnTo>
                  <a:lnTo>
                    <a:pt x="1170" y="104240"/>
                  </a:lnTo>
                  <a:lnTo>
                    <a:pt x="11453" y="158761"/>
                  </a:lnTo>
                  <a:lnTo>
                    <a:pt x="27028" y="220991"/>
                  </a:lnTo>
                  <a:lnTo>
                    <a:pt x="33805" y="274413"/>
                  </a:lnTo>
                  <a:lnTo>
                    <a:pt x="42771" y="322293"/>
                  </a:lnTo>
                  <a:lnTo>
                    <a:pt x="52838" y="377814"/>
                  </a:lnTo>
                  <a:lnTo>
                    <a:pt x="60109" y="425070"/>
                  </a:lnTo>
                  <a:lnTo>
                    <a:pt x="63171" y="463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800787" y="2170951"/>
              <a:ext cx="410613" cy="441785"/>
            </a:xfrm>
            <a:custGeom>
              <a:avLst/>
              <a:gdLst/>
              <a:ahLst/>
              <a:cxnLst/>
              <a:rect l="0" t="0" r="0" b="0"/>
              <a:pathLst>
                <a:path w="410613" h="441785">
                  <a:moveTo>
                    <a:pt x="0" y="82147"/>
                  </a:moveTo>
                  <a:lnTo>
                    <a:pt x="38257" y="29442"/>
                  </a:lnTo>
                  <a:lnTo>
                    <a:pt x="60677" y="13489"/>
                  </a:lnTo>
                  <a:lnTo>
                    <a:pt x="99607" y="2532"/>
                  </a:lnTo>
                  <a:lnTo>
                    <a:pt x="153513" y="0"/>
                  </a:lnTo>
                  <a:lnTo>
                    <a:pt x="177022" y="3913"/>
                  </a:lnTo>
                  <a:lnTo>
                    <a:pt x="209989" y="23872"/>
                  </a:lnTo>
                  <a:lnTo>
                    <a:pt x="236394" y="46423"/>
                  </a:lnTo>
                  <a:lnTo>
                    <a:pt x="253446" y="73512"/>
                  </a:lnTo>
                  <a:lnTo>
                    <a:pt x="273380" y="132844"/>
                  </a:lnTo>
                  <a:lnTo>
                    <a:pt x="281043" y="172038"/>
                  </a:lnTo>
                  <a:lnTo>
                    <a:pt x="278043" y="232094"/>
                  </a:lnTo>
                  <a:lnTo>
                    <a:pt x="269426" y="280474"/>
                  </a:lnTo>
                  <a:lnTo>
                    <a:pt x="254865" y="339648"/>
                  </a:lnTo>
                  <a:lnTo>
                    <a:pt x="223971" y="397250"/>
                  </a:lnTo>
                  <a:lnTo>
                    <a:pt x="203362" y="423775"/>
                  </a:lnTo>
                  <a:lnTo>
                    <a:pt x="176849" y="440863"/>
                  </a:lnTo>
                  <a:lnTo>
                    <a:pt x="167033" y="441784"/>
                  </a:lnTo>
                  <a:lnTo>
                    <a:pt x="146767" y="436568"/>
                  </a:lnTo>
                  <a:lnTo>
                    <a:pt x="115626" y="420477"/>
                  </a:lnTo>
                  <a:lnTo>
                    <a:pt x="89762" y="395303"/>
                  </a:lnTo>
                  <a:lnTo>
                    <a:pt x="85578" y="384504"/>
                  </a:lnTo>
                  <a:lnTo>
                    <a:pt x="84048" y="360028"/>
                  </a:lnTo>
                  <a:lnTo>
                    <a:pt x="90387" y="339790"/>
                  </a:lnTo>
                  <a:lnTo>
                    <a:pt x="95353" y="331118"/>
                  </a:lnTo>
                  <a:lnTo>
                    <a:pt x="110230" y="318363"/>
                  </a:lnTo>
                  <a:lnTo>
                    <a:pt x="119110" y="313324"/>
                  </a:lnTo>
                  <a:lnTo>
                    <a:pt x="174220" y="304066"/>
                  </a:lnTo>
                  <a:lnTo>
                    <a:pt x="216047" y="297770"/>
                  </a:lnTo>
                  <a:lnTo>
                    <a:pt x="278665" y="302293"/>
                  </a:lnTo>
                  <a:lnTo>
                    <a:pt x="333682" y="312633"/>
                  </a:lnTo>
                  <a:lnTo>
                    <a:pt x="383371" y="335992"/>
                  </a:lnTo>
                  <a:lnTo>
                    <a:pt x="410612" y="3558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371036" y="1919363"/>
              <a:ext cx="983613" cy="801314"/>
            </a:xfrm>
            <a:custGeom>
              <a:avLst/>
              <a:gdLst/>
              <a:ahLst/>
              <a:cxnLst/>
              <a:rect l="0" t="0" r="0" b="0"/>
              <a:pathLst>
                <a:path w="983613" h="801314">
                  <a:moveTo>
                    <a:pt x="650850" y="59994"/>
                  </a:moveTo>
                  <a:lnTo>
                    <a:pt x="639671" y="71173"/>
                  </a:lnTo>
                  <a:lnTo>
                    <a:pt x="634039" y="72126"/>
                  </a:lnTo>
                  <a:lnTo>
                    <a:pt x="627944" y="70421"/>
                  </a:lnTo>
                  <a:lnTo>
                    <a:pt x="567730" y="46337"/>
                  </a:lnTo>
                  <a:lnTo>
                    <a:pt x="514125" y="22364"/>
                  </a:lnTo>
                  <a:lnTo>
                    <a:pt x="465655" y="7544"/>
                  </a:lnTo>
                  <a:lnTo>
                    <a:pt x="414263" y="0"/>
                  </a:lnTo>
                  <a:lnTo>
                    <a:pt x="354582" y="884"/>
                  </a:lnTo>
                  <a:lnTo>
                    <a:pt x="292445" y="8555"/>
                  </a:lnTo>
                  <a:lnTo>
                    <a:pt x="232700" y="21356"/>
                  </a:lnTo>
                  <a:lnTo>
                    <a:pt x="177953" y="46206"/>
                  </a:lnTo>
                  <a:lnTo>
                    <a:pt x="130926" y="83205"/>
                  </a:lnTo>
                  <a:lnTo>
                    <a:pt x="79874" y="138223"/>
                  </a:lnTo>
                  <a:lnTo>
                    <a:pt x="42835" y="199146"/>
                  </a:lnTo>
                  <a:lnTo>
                    <a:pt x="19921" y="250183"/>
                  </a:lnTo>
                  <a:lnTo>
                    <a:pt x="4554" y="299230"/>
                  </a:lnTo>
                  <a:lnTo>
                    <a:pt x="0" y="346518"/>
                  </a:lnTo>
                  <a:lnTo>
                    <a:pt x="4051" y="403720"/>
                  </a:lnTo>
                  <a:lnTo>
                    <a:pt x="24521" y="465626"/>
                  </a:lnTo>
                  <a:lnTo>
                    <a:pt x="51095" y="524821"/>
                  </a:lnTo>
                  <a:lnTo>
                    <a:pt x="92871" y="583438"/>
                  </a:lnTo>
                  <a:lnTo>
                    <a:pt x="156228" y="642455"/>
                  </a:lnTo>
                  <a:lnTo>
                    <a:pt x="209750" y="683505"/>
                  </a:lnTo>
                  <a:lnTo>
                    <a:pt x="265854" y="716075"/>
                  </a:lnTo>
                  <a:lnTo>
                    <a:pt x="323449" y="742429"/>
                  </a:lnTo>
                  <a:lnTo>
                    <a:pt x="372518" y="762366"/>
                  </a:lnTo>
                  <a:lnTo>
                    <a:pt x="434000" y="774422"/>
                  </a:lnTo>
                  <a:lnTo>
                    <a:pt x="484273" y="786855"/>
                  </a:lnTo>
                  <a:lnTo>
                    <a:pt x="531304" y="797106"/>
                  </a:lnTo>
                  <a:lnTo>
                    <a:pt x="583453" y="801313"/>
                  </a:lnTo>
                  <a:lnTo>
                    <a:pt x="637899" y="795151"/>
                  </a:lnTo>
                  <a:lnTo>
                    <a:pt x="681359" y="786813"/>
                  </a:lnTo>
                  <a:lnTo>
                    <a:pt x="724071" y="771409"/>
                  </a:lnTo>
                  <a:lnTo>
                    <a:pt x="766451" y="755984"/>
                  </a:lnTo>
                  <a:lnTo>
                    <a:pt x="826652" y="731027"/>
                  </a:lnTo>
                  <a:lnTo>
                    <a:pt x="882628" y="696742"/>
                  </a:lnTo>
                  <a:lnTo>
                    <a:pt x="930686" y="649459"/>
                  </a:lnTo>
                  <a:lnTo>
                    <a:pt x="957332" y="600678"/>
                  </a:lnTo>
                  <a:lnTo>
                    <a:pt x="977706" y="543461"/>
                  </a:lnTo>
                  <a:lnTo>
                    <a:pt x="983612" y="487773"/>
                  </a:lnTo>
                  <a:lnTo>
                    <a:pt x="977304" y="427339"/>
                  </a:lnTo>
                  <a:lnTo>
                    <a:pt x="962306" y="367319"/>
                  </a:lnTo>
                  <a:lnTo>
                    <a:pt x="948764" y="321199"/>
                  </a:lnTo>
                  <a:lnTo>
                    <a:pt x="917058" y="264480"/>
                  </a:lnTo>
                  <a:lnTo>
                    <a:pt x="869823" y="206320"/>
                  </a:lnTo>
                  <a:lnTo>
                    <a:pt x="817656" y="149717"/>
                  </a:lnTo>
                  <a:lnTo>
                    <a:pt x="766446" y="116017"/>
                  </a:lnTo>
                  <a:lnTo>
                    <a:pt x="705586" y="89469"/>
                  </a:lnTo>
                  <a:lnTo>
                    <a:pt x="642215" y="76570"/>
                  </a:lnTo>
                  <a:lnTo>
                    <a:pt x="598207" y="70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Freeform 102"/>
          <p:cNvSpPr/>
          <p:nvPr/>
        </p:nvSpPr>
        <p:spPr>
          <a:xfrm>
            <a:off x="1164611" y="3588718"/>
            <a:ext cx="270621" cy="409071"/>
          </a:xfrm>
          <a:custGeom>
            <a:avLst/>
            <a:gdLst/>
            <a:ahLst/>
            <a:cxnLst/>
            <a:rect l="0" t="0" r="0" b="0"/>
            <a:pathLst>
              <a:path w="270621" h="409071">
                <a:moveTo>
                  <a:pt x="17936" y="110996"/>
                </a:moveTo>
                <a:lnTo>
                  <a:pt x="6758" y="99817"/>
                </a:lnTo>
                <a:lnTo>
                  <a:pt x="1270" y="81851"/>
                </a:lnTo>
                <a:lnTo>
                  <a:pt x="0" y="59438"/>
                </a:lnTo>
                <a:lnTo>
                  <a:pt x="3336" y="37778"/>
                </a:lnTo>
                <a:lnTo>
                  <a:pt x="11837" y="19573"/>
                </a:lnTo>
                <a:lnTo>
                  <a:pt x="17380" y="11443"/>
                </a:lnTo>
                <a:lnTo>
                  <a:pt x="25754" y="6023"/>
                </a:lnTo>
                <a:lnTo>
                  <a:pt x="47537" y="0"/>
                </a:lnTo>
                <a:lnTo>
                  <a:pt x="80519" y="2199"/>
                </a:lnTo>
                <a:lnTo>
                  <a:pt x="98783" y="10389"/>
                </a:lnTo>
                <a:lnTo>
                  <a:pt x="129572" y="34711"/>
                </a:lnTo>
                <a:lnTo>
                  <a:pt x="151099" y="66296"/>
                </a:lnTo>
                <a:lnTo>
                  <a:pt x="170929" y="124956"/>
                </a:lnTo>
                <a:lnTo>
                  <a:pt x="182991" y="175884"/>
                </a:lnTo>
                <a:lnTo>
                  <a:pt x="185720" y="230658"/>
                </a:lnTo>
                <a:lnTo>
                  <a:pt x="185090" y="285368"/>
                </a:lnTo>
                <a:lnTo>
                  <a:pt x="176777" y="320199"/>
                </a:lnTo>
                <a:lnTo>
                  <a:pt x="153601" y="360290"/>
                </a:lnTo>
                <a:lnTo>
                  <a:pt x="126492" y="391086"/>
                </a:lnTo>
                <a:lnTo>
                  <a:pt x="94425" y="407025"/>
                </a:lnTo>
                <a:lnTo>
                  <a:pt x="71818" y="409070"/>
                </a:lnTo>
                <a:lnTo>
                  <a:pt x="51242" y="404910"/>
                </a:lnTo>
                <a:lnTo>
                  <a:pt x="34299" y="395262"/>
                </a:lnTo>
                <a:lnTo>
                  <a:pt x="22089" y="380056"/>
                </a:lnTo>
                <a:lnTo>
                  <a:pt x="17195" y="371087"/>
                </a:lnTo>
                <a:lnTo>
                  <a:pt x="14877" y="351764"/>
                </a:lnTo>
                <a:lnTo>
                  <a:pt x="18916" y="331478"/>
                </a:lnTo>
                <a:lnTo>
                  <a:pt x="34344" y="301496"/>
                </a:lnTo>
                <a:lnTo>
                  <a:pt x="47066" y="284960"/>
                </a:lnTo>
                <a:lnTo>
                  <a:pt x="66757" y="276051"/>
                </a:lnTo>
                <a:lnTo>
                  <a:pt x="78560" y="273675"/>
                </a:lnTo>
                <a:lnTo>
                  <a:pt x="137189" y="285503"/>
                </a:lnTo>
                <a:lnTo>
                  <a:pt x="195987" y="303891"/>
                </a:lnTo>
                <a:lnTo>
                  <a:pt x="241107" y="326762"/>
                </a:lnTo>
                <a:lnTo>
                  <a:pt x="270620" y="33209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1098319" y="3994511"/>
            <a:ext cx="421141" cy="42116"/>
          </a:xfrm>
          <a:custGeom>
            <a:avLst/>
            <a:gdLst/>
            <a:ahLst/>
            <a:cxnLst/>
            <a:rect l="0" t="0" r="0" b="0"/>
            <a:pathLst>
              <a:path w="421141" h="42116">
                <a:moveTo>
                  <a:pt x="421140" y="0"/>
                </a:moveTo>
                <a:lnTo>
                  <a:pt x="404372" y="11179"/>
                </a:lnTo>
                <a:lnTo>
                  <a:pt x="371588" y="18131"/>
                </a:lnTo>
                <a:lnTo>
                  <a:pt x="318589" y="21650"/>
                </a:lnTo>
                <a:lnTo>
                  <a:pt x="263059" y="29277"/>
                </a:lnTo>
                <a:lnTo>
                  <a:pt x="207030" y="31130"/>
                </a:lnTo>
                <a:lnTo>
                  <a:pt x="159349" y="37040"/>
                </a:lnTo>
                <a:lnTo>
                  <a:pt x="108176" y="40611"/>
                </a:lnTo>
                <a:lnTo>
                  <a:pt x="48058" y="41817"/>
                </a:lnTo>
                <a:lnTo>
                  <a:pt x="0" y="4211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1214133" y="4154513"/>
            <a:ext cx="223719" cy="276802"/>
          </a:xfrm>
          <a:custGeom>
            <a:avLst/>
            <a:gdLst/>
            <a:ahLst/>
            <a:cxnLst/>
            <a:rect l="0" t="0" r="0" b="0"/>
            <a:pathLst>
              <a:path w="223719" h="276802">
                <a:moveTo>
                  <a:pt x="21057" y="8454"/>
                </a:moveTo>
                <a:lnTo>
                  <a:pt x="8925" y="20586"/>
                </a:lnTo>
                <a:lnTo>
                  <a:pt x="14105" y="15406"/>
                </a:lnTo>
                <a:lnTo>
                  <a:pt x="35765" y="4925"/>
                </a:lnTo>
                <a:lnTo>
                  <a:pt x="69998" y="0"/>
                </a:lnTo>
                <a:lnTo>
                  <a:pt x="104188" y="4130"/>
                </a:lnTo>
                <a:lnTo>
                  <a:pt x="112742" y="9081"/>
                </a:lnTo>
                <a:lnTo>
                  <a:pt x="125367" y="23941"/>
                </a:lnTo>
                <a:lnTo>
                  <a:pt x="139051" y="52037"/>
                </a:lnTo>
                <a:lnTo>
                  <a:pt x="139494" y="60907"/>
                </a:lnTo>
                <a:lnTo>
                  <a:pt x="133747" y="77000"/>
                </a:lnTo>
                <a:lnTo>
                  <a:pt x="117357" y="99214"/>
                </a:lnTo>
                <a:lnTo>
                  <a:pt x="98172" y="110403"/>
                </a:lnTo>
                <a:lnTo>
                  <a:pt x="75217" y="116936"/>
                </a:lnTo>
                <a:lnTo>
                  <a:pt x="53317" y="115940"/>
                </a:lnTo>
                <a:lnTo>
                  <a:pt x="49582" y="114037"/>
                </a:lnTo>
                <a:lnTo>
                  <a:pt x="50602" y="111598"/>
                </a:lnTo>
                <a:lnTo>
                  <a:pt x="54792" y="108803"/>
                </a:lnTo>
                <a:lnTo>
                  <a:pt x="68805" y="108815"/>
                </a:lnTo>
                <a:lnTo>
                  <a:pt x="123791" y="122667"/>
                </a:lnTo>
                <a:lnTo>
                  <a:pt x="164832" y="146395"/>
                </a:lnTo>
                <a:lnTo>
                  <a:pt x="209139" y="181731"/>
                </a:lnTo>
                <a:lnTo>
                  <a:pt x="220852" y="200110"/>
                </a:lnTo>
                <a:lnTo>
                  <a:pt x="223718" y="219977"/>
                </a:lnTo>
                <a:lnTo>
                  <a:pt x="222845" y="230188"/>
                </a:lnTo>
                <a:lnTo>
                  <a:pt x="212516" y="247772"/>
                </a:lnTo>
                <a:lnTo>
                  <a:pt x="204848" y="255737"/>
                </a:lnTo>
                <a:lnTo>
                  <a:pt x="183850" y="264587"/>
                </a:lnTo>
                <a:lnTo>
                  <a:pt x="125813" y="276801"/>
                </a:lnTo>
                <a:lnTo>
                  <a:pt x="72902" y="273028"/>
                </a:lnTo>
                <a:lnTo>
                  <a:pt x="47608" y="269932"/>
                </a:lnTo>
                <a:lnTo>
                  <a:pt x="21385" y="256205"/>
                </a:lnTo>
                <a:lnTo>
                  <a:pt x="0" y="24008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Freeform 105"/>
          <p:cNvSpPr/>
          <p:nvPr/>
        </p:nvSpPr>
        <p:spPr>
          <a:xfrm>
            <a:off x="1898485" y="3931341"/>
            <a:ext cx="221099" cy="42115"/>
          </a:xfrm>
          <a:custGeom>
            <a:avLst/>
            <a:gdLst/>
            <a:ahLst/>
            <a:cxnLst/>
            <a:rect l="0" t="0" r="0" b="0"/>
            <a:pathLst>
              <a:path w="221099" h="42115">
                <a:moveTo>
                  <a:pt x="221098" y="0"/>
                </a:moveTo>
                <a:lnTo>
                  <a:pt x="204331" y="5589"/>
                </a:lnTo>
                <a:lnTo>
                  <a:pt x="186740" y="5213"/>
                </a:lnTo>
                <a:lnTo>
                  <a:pt x="141262" y="1029"/>
                </a:lnTo>
                <a:lnTo>
                  <a:pt x="87218" y="8608"/>
                </a:lnTo>
                <a:lnTo>
                  <a:pt x="34603" y="24490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Freeform 106"/>
          <p:cNvSpPr/>
          <p:nvPr/>
        </p:nvSpPr>
        <p:spPr>
          <a:xfrm>
            <a:off x="1993242" y="3836584"/>
            <a:ext cx="10529" cy="42115"/>
          </a:xfrm>
          <a:custGeom>
            <a:avLst/>
            <a:gdLst/>
            <a:ahLst/>
            <a:cxnLst/>
            <a:rect l="0" t="0" r="0" b="0"/>
            <a:pathLst>
              <a:path w="10529" h="42115">
                <a:moveTo>
                  <a:pt x="10528" y="0"/>
                </a:move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Freeform 107"/>
          <p:cNvSpPr/>
          <p:nvPr/>
        </p:nvSpPr>
        <p:spPr>
          <a:xfrm>
            <a:off x="2024827" y="4057682"/>
            <a:ext cx="1" cy="21059"/>
          </a:xfrm>
          <a:custGeom>
            <a:avLst/>
            <a:gdLst/>
            <a:ahLst/>
            <a:cxnLst/>
            <a:rect l="0" t="0" r="0" b="0"/>
            <a:pathLst>
              <a:path w="1" h="21059">
                <a:moveTo>
                  <a:pt x="0" y="21058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108"/>
          <p:cNvSpPr/>
          <p:nvPr/>
        </p:nvSpPr>
        <p:spPr>
          <a:xfrm>
            <a:off x="2339350" y="3626014"/>
            <a:ext cx="212982" cy="361411"/>
          </a:xfrm>
          <a:custGeom>
            <a:avLst/>
            <a:gdLst/>
            <a:ahLst/>
            <a:cxnLst/>
            <a:rect l="0" t="0" r="0" b="0"/>
            <a:pathLst>
              <a:path w="212982" h="361411">
                <a:moveTo>
                  <a:pt x="53975" y="0"/>
                </a:moveTo>
                <a:lnTo>
                  <a:pt x="11313" y="54115"/>
                </a:lnTo>
                <a:lnTo>
                  <a:pt x="1088" y="67335"/>
                </a:lnTo>
                <a:lnTo>
                  <a:pt x="0" y="65947"/>
                </a:lnTo>
                <a:lnTo>
                  <a:pt x="444" y="61512"/>
                </a:lnTo>
                <a:lnTo>
                  <a:pt x="4249" y="57386"/>
                </a:lnTo>
                <a:lnTo>
                  <a:pt x="45217" y="38767"/>
                </a:lnTo>
                <a:lnTo>
                  <a:pt x="65290" y="37897"/>
                </a:lnTo>
                <a:lnTo>
                  <a:pt x="106772" y="46871"/>
                </a:lnTo>
                <a:lnTo>
                  <a:pt x="114909" y="52304"/>
                </a:lnTo>
                <a:lnTo>
                  <a:pt x="127070" y="67700"/>
                </a:lnTo>
                <a:lnTo>
                  <a:pt x="130135" y="89360"/>
                </a:lnTo>
                <a:lnTo>
                  <a:pt x="126428" y="112245"/>
                </a:lnTo>
                <a:lnTo>
                  <a:pt x="116982" y="130216"/>
                </a:lnTo>
                <a:lnTo>
                  <a:pt x="101865" y="142881"/>
                </a:lnTo>
                <a:lnTo>
                  <a:pt x="92920" y="147897"/>
                </a:lnTo>
                <a:lnTo>
                  <a:pt x="73623" y="150350"/>
                </a:lnTo>
                <a:lnTo>
                  <a:pt x="61537" y="148711"/>
                </a:lnTo>
                <a:lnTo>
                  <a:pt x="71764" y="147982"/>
                </a:lnTo>
                <a:lnTo>
                  <a:pt x="126435" y="158929"/>
                </a:lnTo>
                <a:lnTo>
                  <a:pt x="137376" y="162105"/>
                </a:lnTo>
                <a:lnTo>
                  <a:pt x="155773" y="174992"/>
                </a:lnTo>
                <a:lnTo>
                  <a:pt x="208188" y="233473"/>
                </a:lnTo>
                <a:lnTo>
                  <a:pt x="212981" y="259744"/>
                </a:lnTo>
                <a:lnTo>
                  <a:pt x="210042" y="289747"/>
                </a:lnTo>
                <a:lnTo>
                  <a:pt x="200937" y="318680"/>
                </a:lnTo>
                <a:lnTo>
                  <a:pt x="185972" y="337778"/>
                </a:lnTo>
                <a:lnTo>
                  <a:pt x="157815" y="355106"/>
                </a:lnTo>
                <a:lnTo>
                  <a:pt x="147768" y="359570"/>
                </a:lnTo>
                <a:lnTo>
                  <a:pt x="127246" y="361410"/>
                </a:lnTo>
                <a:lnTo>
                  <a:pt x="67585" y="349938"/>
                </a:lnTo>
                <a:lnTo>
                  <a:pt x="43446" y="3474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Freeform 109"/>
          <p:cNvSpPr/>
          <p:nvPr/>
        </p:nvSpPr>
        <p:spPr>
          <a:xfrm>
            <a:off x="2309097" y="4007967"/>
            <a:ext cx="389555" cy="28660"/>
          </a:xfrm>
          <a:custGeom>
            <a:avLst/>
            <a:gdLst/>
            <a:ahLst/>
            <a:cxnLst/>
            <a:rect l="0" t="0" r="0" b="0"/>
            <a:pathLst>
              <a:path w="389555" h="28660">
                <a:moveTo>
                  <a:pt x="389554" y="28659"/>
                </a:moveTo>
                <a:lnTo>
                  <a:pt x="378375" y="11891"/>
                </a:lnTo>
                <a:lnTo>
                  <a:pt x="370403" y="6951"/>
                </a:lnTo>
                <a:lnTo>
                  <a:pt x="336826" y="0"/>
                </a:lnTo>
                <a:lnTo>
                  <a:pt x="286679" y="771"/>
                </a:lnTo>
                <a:lnTo>
                  <a:pt x="224708" y="7872"/>
                </a:lnTo>
                <a:lnTo>
                  <a:pt x="163342" y="16548"/>
                </a:lnTo>
                <a:lnTo>
                  <a:pt x="100072" y="17818"/>
                </a:lnTo>
                <a:lnTo>
                  <a:pt x="37488" y="18069"/>
                </a:lnTo>
                <a:lnTo>
                  <a:pt x="0" y="1813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 110"/>
          <p:cNvSpPr/>
          <p:nvPr/>
        </p:nvSpPr>
        <p:spPr>
          <a:xfrm>
            <a:off x="2556191" y="4110325"/>
            <a:ext cx="58233" cy="305328"/>
          </a:xfrm>
          <a:custGeom>
            <a:avLst/>
            <a:gdLst/>
            <a:ahLst/>
            <a:cxnLst/>
            <a:rect l="0" t="0" r="0" b="0"/>
            <a:pathLst>
              <a:path w="58233" h="305328">
                <a:moveTo>
                  <a:pt x="5589" y="0"/>
                </a:moveTo>
                <a:lnTo>
                  <a:pt x="0" y="16768"/>
                </a:lnTo>
                <a:lnTo>
                  <a:pt x="376" y="34359"/>
                </a:lnTo>
                <a:lnTo>
                  <a:pt x="13308" y="86933"/>
                </a:lnTo>
                <a:lnTo>
                  <a:pt x="23665" y="149320"/>
                </a:lnTo>
                <a:lnTo>
                  <a:pt x="31647" y="212379"/>
                </a:lnTo>
                <a:lnTo>
                  <a:pt x="47900" y="272593"/>
                </a:lnTo>
                <a:lnTo>
                  <a:pt x="58232" y="3053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 111"/>
          <p:cNvSpPr/>
          <p:nvPr/>
        </p:nvSpPr>
        <p:spPr>
          <a:xfrm>
            <a:off x="2380881" y="4141911"/>
            <a:ext cx="212486" cy="182024"/>
          </a:xfrm>
          <a:custGeom>
            <a:avLst/>
            <a:gdLst/>
            <a:ahLst/>
            <a:cxnLst/>
            <a:rect l="0" t="0" r="0" b="0"/>
            <a:pathLst>
              <a:path w="212486" h="182024">
                <a:moveTo>
                  <a:pt x="212485" y="94756"/>
                </a:moveTo>
                <a:lnTo>
                  <a:pt x="159780" y="113884"/>
                </a:lnTo>
                <a:lnTo>
                  <a:pt x="106116" y="144119"/>
                </a:lnTo>
                <a:lnTo>
                  <a:pt x="43934" y="174417"/>
                </a:lnTo>
                <a:lnTo>
                  <a:pt x="22930" y="182023"/>
                </a:lnTo>
                <a:lnTo>
                  <a:pt x="14755" y="181010"/>
                </a:lnTo>
                <a:lnTo>
                  <a:pt x="8135" y="176825"/>
                </a:lnTo>
                <a:lnTo>
                  <a:pt x="2552" y="170526"/>
                </a:lnTo>
                <a:lnTo>
                  <a:pt x="0" y="162817"/>
                </a:lnTo>
                <a:lnTo>
                  <a:pt x="284" y="144893"/>
                </a:lnTo>
                <a:lnTo>
                  <a:pt x="7021" y="115071"/>
                </a:lnTo>
                <a:lnTo>
                  <a:pt x="39637" y="51623"/>
                </a:lnTo>
                <a:lnTo>
                  <a:pt x="54557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4" name="Group 123"/>
          <p:cNvGrpSpPr/>
          <p:nvPr/>
        </p:nvGrpSpPr>
        <p:grpSpPr>
          <a:xfrm>
            <a:off x="1252891" y="5021753"/>
            <a:ext cx="1758260" cy="902536"/>
            <a:chOff x="1252891" y="5021753"/>
            <a:chExt cx="1758260" cy="902536"/>
          </a:xfrm>
        </p:grpSpPr>
        <p:sp>
          <p:nvSpPr>
            <p:cNvPr id="113" name="Freeform 112"/>
            <p:cNvSpPr/>
            <p:nvPr/>
          </p:nvSpPr>
          <p:spPr>
            <a:xfrm>
              <a:off x="1256326" y="5021753"/>
              <a:ext cx="291364" cy="351059"/>
            </a:xfrm>
            <a:custGeom>
              <a:avLst/>
              <a:gdLst/>
              <a:ahLst/>
              <a:cxnLst/>
              <a:rect l="0" t="0" r="0" b="0"/>
              <a:pathLst>
                <a:path w="291364" h="351059">
                  <a:moveTo>
                    <a:pt x="28150" y="95097"/>
                  </a:moveTo>
                  <a:lnTo>
                    <a:pt x="22561" y="78329"/>
                  </a:lnTo>
                  <a:lnTo>
                    <a:pt x="23254" y="71050"/>
                  </a:lnTo>
                  <a:lnTo>
                    <a:pt x="47364" y="29915"/>
                  </a:lnTo>
                  <a:lnTo>
                    <a:pt x="72838" y="5333"/>
                  </a:lnTo>
                  <a:lnTo>
                    <a:pt x="82508" y="1329"/>
                  </a:lnTo>
                  <a:lnTo>
                    <a:pt x="102612" y="0"/>
                  </a:lnTo>
                  <a:lnTo>
                    <a:pt x="120126" y="6428"/>
                  </a:lnTo>
                  <a:lnTo>
                    <a:pt x="150433" y="29618"/>
                  </a:lnTo>
                  <a:lnTo>
                    <a:pt x="171877" y="61008"/>
                  </a:lnTo>
                  <a:lnTo>
                    <a:pt x="191678" y="113536"/>
                  </a:lnTo>
                  <a:lnTo>
                    <a:pt x="200865" y="153852"/>
                  </a:lnTo>
                  <a:lnTo>
                    <a:pt x="197398" y="215917"/>
                  </a:lnTo>
                  <a:lnTo>
                    <a:pt x="191252" y="251388"/>
                  </a:lnTo>
                  <a:lnTo>
                    <a:pt x="170289" y="293645"/>
                  </a:lnTo>
                  <a:lnTo>
                    <a:pt x="149294" y="318222"/>
                  </a:lnTo>
                  <a:lnTo>
                    <a:pt x="121367" y="339152"/>
                  </a:lnTo>
                  <a:lnTo>
                    <a:pt x="101165" y="349015"/>
                  </a:lnTo>
                  <a:lnTo>
                    <a:pt x="77369" y="351058"/>
                  </a:lnTo>
                  <a:lnTo>
                    <a:pt x="29554" y="342839"/>
                  </a:lnTo>
                  <a:lnTo>
                    <a:pt x="20897" y="337467"/>
                  </a:lnTo>
                  <a:lnTo>
                    <a:pt x="8159" y="322140"/>
                  </a:lnTo>
                  <a:lnTo>
                    <a:pt x="1718" y="300510"/>
                  </a:lnTo>
                  <a:lnTo>
                    <a:pt x="0" y="288191"/>
                  </a:lnTo>
                  <a:lnTo>
                    <a:pt x="8761" y="248496"/>
                  </a:lnTo>
                  <a:lnTo>
                    <a:pt x="26175" y="218277"/>
                  </a:lnTo>
                  <a:lnTo>
                    <a:pt x="42480" y="205215"/>
                  </a:lnTo>
                  <a:lnTo>
                    <a:pt x="51741" y="200094"/>
                  </a:lnTo>
                  <a:lnTo>
                    <a:pt x="74510" y="197524"/>
                  </a:lnTo>
                  <a:lnTo>
                    <a:pt x="132608" y="208411"/>
                  </a:lnTo>
                  <a:lnTo>
                    <a:pt x="185969" y="230670"/>
                  </a:lnTo>
                  <a:lnTo>
                    <a:pt x="241825" y="255510"/>
                  </a:lnTo>
                  <a:lnTo>
                    <a:pt x="291363" y="2740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252891" y="5397206"/>
              <a:ext cx="368498" cy="24971"/>
            </a:xfrm>
            <a:custGeom>
              <a:avLst/>
              <a:gdLst/>
              <a:ahLst/>
              <a:cxnLst/>
              <a:rect l="0" t="0" r="0" b="0"/>
              <a:pathLst>
                <a:path w="368498" h="24971">
                  <a:moveTo>
                    <a:pt x="368497" y="24970"/>
                  </a:moveTo>
                  <a:lnTo>
                    <a:pt x="357319" y="13792"/>
                  </a:lnTo>
                  <a:lnTo>
                    <a:pt x="328010" y="1251"/>
                  </a:lnTo>
                  <a:lnTo>
                    <a:pt x="306049" y="0"/>
                  </a:lnTo>
                  <a:lnTo>
                    <a:pt x="252177" y="3140"/>
                  </a:lnTo>
                  <a:lnTo>
                    <a:pt x="200851" y="10996"/>
                  </a:lnTo>
                  <a:lnTo>
                    <a:pt x="149985" y="10641"/>
                  </a:lnTo>
                  <a:lnTo>
                    <a:pt x="126321" y="8073"/>
                  </a:lnTo>
                  <a:lnTo>
                    <a:pt x="69882" y="12837"/>
                  </a:lnTo>
                  <a:lnTo>
                    <a:pt x="29285" y="13966"/>
                  </a:lnTo>
                  <a:lnTo>
                    <a:pt x="0" y="14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368704" y="5527461"/>
              <a:ext cx="206237" cy="288236"/>
            </a:xfrm>
            <a:custGeom>
              <a:avLst/>
              <a:gdLst/>
              <a:ahLst/>
              <a:cxnLst/>
              <a:rect l="0" t="0" r="0" b="0"/>
              <a:pathLst>
                <a:path w="206237" h="288236">
                  <a:moveTo>
                    <a:pt x="0" y="0"/>
                  </a:moveTo>
                  <a:lnTo>
                    <a:pt x="58617" y="5589"/>
                  </a:lnTo>
                  <a:lnTo>
                    <a:pt x="103216" y="19128"/>
                  </a:lnTo>
                  <a:lnTo>
                    <a:pt x="120353" y="30338"/>
                  </a:lnTo>
                  <a:lnTo>
                    <a:pt x="125859" y="38943"/>
                  </a:lnTo>
                  <a:lnTo>
                    <a:pt x="131976" y="60981"/>
                  </a:lnTo>
                  <a:lnTo>
                    <a:pt x="130098" y="69900"/>
                  </a:lnTo>
                  <a:lnTo>
                    <a:pt x="125337" y="77016"/>
                  </a:lnTo>
                  <a:lnTo>
                    <a:pt x="110687" y="88041"/>
                  </a:lnTo>
                  <a:lnTo>
                    <a:pt x="92478" y="96841"/>
                  </a:lnTo>
                  <a:lnTo>
                    <a:pt x="72687" y="98413"/>
                  </a:lnTo>
                  <a:lnTo>
                    <a:pt x="62496" y="97194"/>
                  </a:lnTo>
                  <a:lnTo>
                    <a:pt x="59212" y="97551"/>
                  </a:lnTo>
                  <a:lnTo>
                    <a:pt x="60532" y="98959"/>
                  </a:lnTo>
                  <a:lnTo>
                    <a:pt x="116892" y="119569"/>
                  </a:lnTo>
                  <a:lnTo>
                    <a:pt x="156971" y="134579"/>
                  </a:lnTo>
                  <a:lnTo>
                    <a:pt x="195944" y="165569"/>
                  </a:lnTo>
                  <a:lnTo>
                    <a:pt x="204070" y="188620"/>
                  </a:lnTo>
                  <a:lnTo>
                    <a:pt x="206236" y="202955"/>
                  </a:lnTo>
                  <a:lnTo>
                    <a:pt x="202405" y="225123"/>
                  </a:lnTo>
                  <a:lnTo>
                    <a:pt x="191733" y="242774"/>
                  </a:lnTo>
                  <a:lnTo>
                    <a:pt x="165995" y="264696"/>
                  </a:lnTo>
                  <a:lnTo>
                    <a:pt x="109900" y="287050"/>
                  </a:lnTo>
                  <a:lnTo>
                    <a:pt x="86279" y="288235"/>
                  </a:lnTo>
                  <a:lnTo>
                    <a:pt x="27476" y="279404"/>
                  </a:lnTo>
                  <a:lnTo>
                    <a:pt x="10529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874072" y="5327419"/>
              <a:ext cx="136872" cy="221100"/>
            </a:xfrm>
            <a:custGeom>
              <a:avLst/>
              <a:gdLst/>
              <a:ahLst/>
              <a:cxnLst/>
              <a:rect l="0" t="0" r="0" b="0"/>
              <a:pathLst>
                <a:path w="136872" h="221100">
                  <a:moveTo>
                    <a:pt x="136871" y="0"/>
                  </a:moveTo>
                  <a:lnTo>
                    <a:pt x="100954" y="53875"/>
                  </a:lnTo>
                  <a:lnTo>
                    <a:pt x="60759" y="115922"/>
                  </a:lnTo>
                  <a:lnTo>
                    <a:pt x="27094" y="178994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847426" y="5306362"/>
              <a:ext cx="174046" cy="242157"/>
            </a:xfrm>
            <a:custGeom>
              <a:avLst/>
              <a:gdLst/>
              <a:ahLst/>
              <a:cxnLst/>
              <a:rect l="0" t="0" r="0" b="0"/>
              <a:pathLst>
                <a:path w="174046" h="242157">
                  <a:moveTo>
                    <a:pt x="5589" y="0"/>
                  </a:moveTo>
                  <a:lnTo>
                    <a:pt x="0" y="16768"/>
                  </a:lnTo>
                  <a:lnTo>
                    <a:pt x="693" y="24047"/>
                  </a:lnTo>
                  <a:lnTo>
                    <a:pt x="7703" y="38374"/>
                  </a:lnTo>
                  <a:lnTo>
                    <a:pt x="43129" y="88242"/>
                  </a:lnTo>
                  <a:lnTo>
                    <a:pt x="59996" y="121292"/>
                  </a:lnTo>
                  <a:lnTo>
                    <a:pt x="108834" y="179466"/>
                  </a:lnTo>
                  <a:lnTo>
                    <a:pt x="151766" y="228181"/>
                  </a:lnTo>
                  <a:lnTo>
                    <a:pt x="174045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373851" y="5169492"/>
              <a:ext cx="37176" cy="326384"/>
            </a:xfrm>
            <a:custGeom>
              <a:avLst/>
              <a:gdLst/>
              <a:ahLst/>
              <a:cxnLst/>
              <a:rect l="0" t="0" r="0" b="0"/>
              <a:pathLst>
                <a:path w="37176" h="326384">
                  <a:moveTo>
                    <a:pt x="5589" y="0"/>
                  </a:moveTo>
                  <a:lnTo>
                    <a:pt x="0" y="16768"/>
                  </a:lnTo>
                  <a:lnTo>
                    <a:pt x="3495" y="34358"/>
                  </a:lnTo>
                  <a:lnTo>
                    <a:pt x="10507" y="55045"/>
                  </a:lnTo>
                  <a:lnTo>
                    <a:pt x="18129" y="106453"/>
                  </a:lnTo>
                  <a:lnTo>
                    <a:pt x="24964" y="161668"/>
                  </a:lnTo>
                  <a:lnTo>
                    <a:pt x="33549" y="217634"/>
                  </a:lnTo>
                  <a:lnTo>
                    <a:pt x="36459" y="273750"/>
                  </a:lnTo>
                  <a:lnTo>
                    <a:pt x="37175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226414" y="5232663"/>
              <a:ext cx="205669" cy="177141"/>
            </a:xfrm>
            <a:custGeom>
              <a:avLst/>
              <a:gdLst/>
              <a:ahLst/>
              <a:cxnLst/>
              <a:rect l="0" t="0" r="0" b="0"/>
              <a:pathLst>
                <a:path w="205669" h="177141">
                  <a:moveTo>
                    <a:pt x="205668" y="147399"/>
                  </a:moveTo>
                  <a:lnTo>
                    <a:pt x="194490" y="158577"/>
                  </a:lnTo>
                  <a:lnTo>
                    <a:pt x="187688" y="160700"/>
                  </a:lnTo>
                  <a:lnTo>
                    <a:pt x="131315" y="166730"/>
                  </a:lnTo>
                  <a:lnTo>
                    <a:pt x="73651" y="177140"/>
                  </a:lnTo>
                  <a:lnTo>
                    <a:pt x="38651" y="172849"/>
                  </a:lnTo>
                  <a:lnTo>
                    <a:pt x="19914" y="164169"/>
                  </a:lnTo>
                  <a:lnTo>
                    <a:pt x="11642" y="158579"/>
                  </a:lnTo>
                  <a:lnTo>
                    <a:pt x="6128" y="150173"/>
                  </a:lnTo>
                  <a:lnTo>
                    <a:pt x="0" y="128355"/>
                  </a:lnTo>
                  <a:lnTo>
                    <a:pt x="4472" y="77390"/>
                  </a:lnTo>
                  <a:lnTo>
                    <a:pt x="22211" y="14362"/>
                  </a:lnTo>
                  <a:lnTo>
                    <a:pt x="266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210984" y="5537989"/>
              <a:ext cx="315856" cy="12133"/>
            </a:xfrm>
            <a:custGeom>
              <a:avLst/>
              <a:gdLst/>
              <a:ahLst/>
              <a:cxnLst/>
              <a:rect l="0" t="0" r="0" b="0"/>
              <a:pathLst>
                <a:path w="315856" h="12133">
                  <a:moveTo>
                    <a:pt x="315855" y="0"/>
                  </a:moveTo>
                  <a:lnTo>
                    <a:pt x="304677" y="11179"/>
                  </a:lnTo>
                  <a:lnTo>
                    <a:pt x="297874" y="12132"/>
                  </a:lnTo>
                  <a:lnTo>
                    <a:pt x="246113" y="2060"/>
                  </a:lnTo>
                  <a:lnTo>
                    <a:pt x="184012" y="407"/>
                  </a:lnTo>
                  <a:lnTo>
                    <a:pt x="132771" y="1291"/>
                  </a:lnTo>
                  <a:lnTo>
                    <a:pt x="81714" y="7272"/>
                  </a:lnTo>
                  <a:lnTo>
                    <a:pt x="28186" y="67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326798" y="5635867"/>
              <a:ext cx="221691" cy="288422"/>
            </a:xfrm>
            <a:custGeom>
              <a:avLst/>
              <a:gdLst/>
              <a:ahLst/>
              <a:cxnLst/>
              <a:rect l="0" t="0" r="0" b="0"/>
              <a:pathLst>
                <a:path w="221691" h="288422">
                  <a:moveTo>
                    <a:pt x="0" y="17936"/>
                  </a:moveTo>
                  <a:lnTo>
                    <a:pt x="11178" y="6757"/>
                  </a:lnTo>
                  <a:lnTo>
                    <a:pt x="29144" y="1269"/>
                  </a:lnTo>
                  <a:lnTo>
                    <a:pt x="51557" y="0"/>
                  </a:lnTo>
                  <a:lnTo>
                    <a:pt x="105142" y="11790"/>
                  </a:lnTo>
                  <a:lnTo>
                    <a:pt x="131238" y="27293"/>
                  </a:lnTo>
                  <a:lnTo>
                    <a:pt x="143336" y="43152"/>
                  </a:lnTo>
                  <a:lnTo>
                    <a:pt x="148199" y="52294"/>
                  </a:lnTo>
                  <a:lnTo>
                    <a:pt x="150484" y="71810"/>
                  </a:lnTo>
                  <a:lnTo>
                    <a:pt x="149456" y="81928"/>
                  </a:lnTo>
                  <a:lnTo>
                    <a:pt x="138954" y="99409"/>
                  </a:lnTo>
                  <a:lnTo>
                    <a:pt x="122588" y="113808"/>
                  </a:lnTo>
                  <a:lnTo>
                    <a:pt x="103617" y="124106"/>
                  </a:lnTo>
                  <a:lnTo>
                    <a:pt x="63794" y="131844"/>
                  </a:lnTo>
                  <a:lnTo>
                    <a:pt x="125312" y="145091"/>
                  </a:lnTo>
                  <a:lnTo>
                    <a:pt x="168252" y="164065"/>
                  </a:lnTo>
                  <a:lnTo>
                    <a:pt x="216955" y="204136"/>
                  </a:lnTo>
                  <a:lnTo>
                    <a:pt x="220675" y="212259"/>
                  </a:lnTo>
                  <a:lnTo>
                    <a:pt x="221690" y="230644"/>
                  </a:lnTo>
                  <a:lnTo>
                    <a:pt x="212002" y="250513"/>
                  </a:lnTo>
                  <a:lnTo>
                    <a:pt x="195998" y="268703"/>
                  </a:lnTo>
                  <a:lnTo>
                    <a:pt x="177187" y="280686"/>
                  </a:lnTo>
                  <a:lnTo>
                    <a:pt x="141277" y="288421"/>
                  </a:lnTo>
                  <a:lnTo>
                    <a:pt x="101001" y="285123"/>
                  </a:lnTo>
                  <a:lnTo>
                    <a:pt x="42113" y="2600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800580" y="5464290"/>
              <a:ext cx="126343" cy="33094"/>
            </a:xfrm>
            <a:custGeom>
              <a:avLst/>
              <a:gdLst/>
              <a:ahLst/>
              <a:cxnLst/>
              <a:rect l="0" t="0" r="0" b="0"/>
              <a:pathLst>
                <a:path w="126343" h="33094">
                  <a:moveTo>
                    <a:pt x="126342" y="0"/>
                  </a:moveTo>
                  <a:lnTo>
                    <a:pt x="72467" y="19128"/>
                  </a:lnTo>
                  <a:lnTo>
                    <a:pt x="41749" y="3309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842694" y="5556273"/>
              <a:ext cx="168457" cy="23831"/>
            </a:xfrm>
            <a:custGeom>
              <a:avLst/>
              <a:gdLst/>
              <a:ahLst/>
              <a:cxnLst/>
              <a:rect l="0" t="0" r="0" b="0"/>
              <a:pathLst>
                <a:path w="168457" h="23831">
                  <a:moveTo>
                    <a:pt x="168456" y="13302"/>
                  </a:moveTo>
                  <a:lnTo>
                    <a:pt x="157277" y="2123"/>
                  </a:lnTo>
                  <a:lnTo>
                    <a:pt x="149305" y="0"/>
                  </a:lnTo>
                  <a:lnTo>
                    <a:pt x="116898" y="2602"/>
                  </a:lnTo>
                  <a:lnTo>
                    <a:pt x="63314" y="17251"/>
                  </a:lnTo>
                  <a:lnTo>
                    <a:pt x="42177" y="17787"/>
                  </a:lnTo>
                  <a:lnTo>
                    <a:pt x="23425" y="16465"/>
                  </a:lnTo>
                  <a:lnTo>
                    <a:pt x="0" y="23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3163219" y="5002699"/>
            <a:ext cx="739113" cy="1047423"/>
            <a:chOff x="3163219" y="5002699"/>
            <a:chExt cx="739113" cy="1047423"/>
          </a:xfrm>
        </p:grpSpPr>
        <p:sp>
          <p:nvSpPr>
            <p:cNvPr id="125" name="Freeform 124"/>
            <p:cNvSpPr/>
            <p:nvPr/>
          </p:nvSpPr>
          <p:spPr>
            <a:xfrm>
              <a:off x="3386925" y="5013282"/>
              <a:ext cx="185513" cy="403873"/>
            </a:xfrm>
            <a:custGeom>
              <a:avLst/>
              <a:gdLst/>
              <a:ahLst/>
              <a:cxnLst/>
              <a:rect l="0" t="0" r="0" b="0"/>
              <a:pathLst>
                <a:path w="185513" h="403873">
                  <a:moveTo>
                    <a:pt x="171707" y="61453"/>
                  </a:moveTo>
                  <a:lnTo>
                    <a:pt x="154939" y="72632"/>
                  </a:lnTo>
                  <a:lnTo>
                    <a:pt x="143587" y="87479"/>
                  </a:lnTo>
                  <a:lnTo>
                    <a:pt x="111035" y="146117"/>
                  </a:lnTo>
                  <a:lnTo>
                    <a:pt x="84082" y="205617"/>
                  </a:lnTo>
                  <a:lnTo>
                    <a:pt x="64018" y="247208"/>
                  </a:lnTo>
                  <a:lnTo>
                    <a:pt x="47772" y="274029"/>
                  </a:lnTo>
                  <a:lnTo>
                    <a:pt x="40585" y="296312"/>
                  </a:lnTo>
                  <a:lnTo>
                    <a:pt x="37710" y="339401"/>
                  </a:lnTo>
                  <a:lnTo>
                    <a:pt x="41182" y="363970"/>
                  </a:lnTo>
                  <a:lnTo>
                    <a:pt x="49745" y="383469"/>
                  </a:lnTo>
                  <a:lnTo>
                    <a:pt x="55304" y="391944"/>
                  </a:lnTo>
                  <a:lnTo>
                    <a:pt x="63689" y="397594"/>
                  </a:lnTo>
                  <a:lnTo>
                    <a:pt x="85485" y="403872"/>
                  </a:lnTo>
                  <a:lnTo>
                    <a:pt x="118473" y="401817"/>
                  </a:lnTo>
                  <a:lnTo>
                    <a:pt x="136739" y="393660"/>
                  </a:lnTo>
                  <a:lnTo>
                    <a:pt x="152656" y="381067"/>
                  </a:lnTo>
                  <a:lnTo>
                    <a:pt x="173601" y="354245"/>
                  </a:lnTo>
                  <a:lnTo>
                    <a:pt x="183467" y="334303"/>
                  </a:lnTo>
                  <a:lnTo>
                    <a:pt x="185512" y="313741"/>
                  </a:lnTo>
                  <a:lnTo>
                    <a:pt x="177293" y="271945"/>
                  </a:lnTo>
                  <a:lnTo>
                    <a:pt x="162184" y="246004"/>
                  </a:lnTo>
                  <a:lnTo>
                    <a:pt x="108438" y="187876"/>
                  </a:lnTo>
                  <a:lnTo>
                    <a:pt x="81211" y="166762"/>
                  </a:lnTo>
                  <a:lnTo>
                    <a:pt x="41267" y="138667"/>
                  </a:lnTo>
                  <a:lnTo>
                    <a:pt x="12017" y="102182"/>
                  </a:lnTo>
                  <a:lnTo>
                    <a:pt x="2078" y="81894"/>
                  </a:lnTo>
                  <a:lnTo>
                    <a:pt x="0" y="58060"/>
                  </a:lnTo>
                  <a:lnTo>
                    <a:pt x="4146" y="33039"/>
                  </a:lnTo>
                  <a:lnTo>
                    <a:pt x="13787" y="10221"/>
                  </a:lnTo>
                  <a:lnTo>
                    <a:pt x="21973" y="3902"/>
                  </a:lnTo>
                  <a:lnTo>
                    <a:pt x="43547" y="0"/>
                  </a:lnTo>
                  <a:lnTo>
                    <a:pt x="65614" y="5285"/>
                  </a:lnTo>
                  <a:lnTo>
                    <a:pt x="85950" y="16603"/>
                  </a:lnTo>
                  <a:lnTo>
                    <a:pt x="125420" y="56890"/>
                  </a:lnTo>
                  <a:lnTo>
                    <a:pt x="133587" y="74633"/>
                  </a:lnTo>
                  <a:lnTo>
                    <a:pt x="140121" y="1035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305948" y="5464290"/>
              <a:ext cx="410612" cy="73700"/>
            </a:xfrm>
            <a:custGeom>
              <a:avLst/>
              <a:gdLst/>
              <a:ahLst/>
              <a:cxnLst/>
              <a:rect l="0" t="0" r="0" b="0"/>
              <a:pathLst>
                <a:path w="410612" h="73700">
                  <a:moveTo>
                    <a:pt x="410611" y="73699"/>
                  </a:moveTo>
                  <a:lnTo>
                    <a:pt x="405022" y="56932"/>
                  </a:lnTo>
                  <a:lnTo>
                    <a:pt x="397526" y="51993"/>
                  </a:lnTo>
                  <a:lnTo>
                    <a:pt x="359031" y="45041"/>
                  </a:lnTo>
                  <a:lnTo>
                    <a:pt x="299860" y="39572"/>
                  </a:lnTo>
                  <a:lnTo>
                    <a:pt x="248095" y="27574"/>
                  </a:lnTo>
                  <a:lnTo>
                    <a:pt x="185573" y="22344"/>
                  </a:lnTo>
                  <a:lnTo>
                    <a:pt x="123831" y="21311"/>
                  </a:lnTo>
                  <a:lnTo>
                    <a:pt x="61245" y="155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397606" y="5597798"/>
              <a:ext cx="192612" cy="329747"/>
            </a:xfrm>
            <a:custGeom>
              <a:avLst/>
              <a:gdLst/>
              <a:ahLst/>
              <a:cxnLst/>
              <a:rect l="0" t="0" r="0" b="0"/>
              <a:pathLst>
                <a:path w="192612" h="329747">
                  <a:moveTo>
                    <a:pt x="192611" y="98119"/>
                  </a:moveTo>
                  <a:lnTo>
                    <a:pt x="183036" y="74072"/>
                  </a:lnTo>
                  <a:lnTo>
                    <a:pt x="132713" y="17421"/>
                  </a:lnTo>
                  <a:lnTo>
                    <a:pt x="106233" y="1939"/>
                  </a:lnTo>
                  <a:lnTo>
                    <a:pt x="86371" y="0"/>
                  </a:lnTo>
                  <a:lnTo>
                    <a:pt x="45023" y="8287"/>
                  </a:lnTo>
                  <a:lnTo>
                    <a:pt x="19160" y="23409"/>
                  </a:lnTo>
                  <a:lnTo>
                    <a:pt x="7117" y="42298"/>
                  </a:lnTo>
                  <a:lnTo>
                    <a:pt x="2268" y="53886"/>
                  </a:lnTo>
                  <a:lnTo>
                    <a:pt x="0" y="79239"/>
                  </a:lnTo>
                  <a:lnTo>
                    <a:pt x="8076" y="128055"/>
                  </a:lnTo>
                  <a:lnTo>
                    <a:pt x="23160" y="155212"/>
                  </a:lnTo>
                  <a:lnTo>
                    <a:pt x="42447" y="178076"/>
                  </a:lnTo>
                  <a:lnTo>
                    <a:pt x="51558" y="181839"/>
                  </a:lnTo>
                  <a:lnTo>
                    <a:pt x="74159" y="182901"/>
                  </a:lnTo>
                  <a:lnTo>
                    <a:pt x="107601" y="176922"/>
                  </a:lnTo>
                  <a:lnTo>
                    <a:pt x="134148" y="162152"/>
                  </a:lnTo>
                  <a:lnTo>
                    <a:pt x="146350" y="146465"/>
                  </a:lnTo>
                  <a:lnTo>
                    <a:pt x="151242" y="137369"/>
                  </a:lnTo>
                  <a:lnTo>
                    <a:pt x="155674" y="134814"/>
                  </a:lnTo>
                  <a:lnTo>
                    <a:pt x="159797" y="136620"/>
                  </a:lnTo>
                  <a:lnTo>
                    <a:pt x="163716" y="141334"/>
                  </a:lnTo>
                  <a:lnTo>
                    <a:pt x="169232" y="170325"/>
                  </a:lnTo>
                  <a:lnTo>
                    <a:pt x="172266" y="228108"/>
                  </a:lnTo>
                  <a:lnTo>
                    <a:pt x="177484" y="264536"/>
                  </a:lnTo>
                  <a:lnTo>
                    <a:pt x="176192" y="305167"/>
                  </a:lnTo>
                  <a:lnTo>
                    <a:pt x="182083" y="3297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163219" y="5002699"/>
              <a:ext cx="739113" cy="1047423"/>
            </a:xfrm>
            <a:custGeom>
              <a:avLst/>
              <a:gdLst/>
              <a:ahLst/>
              <a:cxnLst/>
              <a:rect l="0" t="0" r="0" b="0"/>
              <a:pathLst>
                <a:path w="739113" h="1047423">
                  <a:moveTo>
                    <a:pt x="121672" y="282607"/>
                  </a:moveTo>
                  <a:lnTo>
                    <a:pt x="103691" y="298247"/>
                  </a:lnTo>
                  <a:lnTo>
                    <a:pt x="86774" y="306326"/>
                  </a:lnTo>
                  <a:lnTo>
                    <a:pt x="73796" y="320054"/>
                  </a:lnTo>
                  <a:lnTo>
                    <a:pt x="48391" y="377878"/>
                  </a:lnTo>
                  <a:lnTo>
                    <a:pt x="29310" y="437309"/>
                  </a:lnTo>
                  <a:lnTo>
                    <a:pt x="13847" y="472333"/>
                  </a:lnTo>
                  <a:lnTo>
                    <a:pt x="7436" y="525498"/>
                  </a:lnTo>
                  <a:lnTo>
                    <a:pt x="0" y="587813"/>
                  </a:lnTo>
                  <a:lnTo>
                    <a:pt x="7474" y="644365"/>
                  </a:lnTo>
                  <a:lnTo>
                    <a:pt x="20216" y="705925"/>
                  </a:lnTo>
                  <a:lnTo>
                    <a:pt x="37486" y="765818"/>
                  </a:lnTo>
                  <a:lnTo>
                    <a:pt x="57079" y="808814"/>
                  </a:lnTo>
                  <a:lnTo>
                    <a:pt x="97288" y="872183"/>
                  </a:lnTo>
                  <a:lnTo>
                    <a:pt x="143677" y="921722"/>
                  </a:lnTo>
                  <a:lnTo>
                    <a:pt x="202863" y="975018"/>
                  </a:lnTo>
                  <a:lnTo>
                    <a:pt x="241765" y="1011087"/>
                  </a:lnTo>
                  <a:lnTo>
                    <a:pt x="301032" y="1036709"/>
                  </a:lnTo>
                  <a:lnTo>
                    <a:pt x="334693" y="1046377"/>
                  </a:lnTo>
                  <a:lnTo>
                    <a:pt x="380671" y="1047422"/>
                  </a:lnTo>
                  <a:lnTo>
                    <a:pt x="442370" y="1031119"/>
                  </a:lnTo>
                  <a:lnTo>
                    <a:pt x="499949" y="1011543"/>
                  </a:lnTo>
                  <a:lnTo>
                    <a:pt x="547652" y="980398"/>
                  </a:lnTo>
                  <a:lnTo>
                    <a:pt x="597343" y="924176"/>
                  </a:lnTo>
                  <a:lnTo>
                    <a:pt x="636771" y="874193"/>
                  </a:lnTo>
                  <a:lnTo>
                    <a:pt x="668303" y="819260"/>
                  </a:lnTo>
                  <a:lnTo>
                    <a:pt x="697062" y="763349"/>
                  </a:lnTo>
                  <a:lnTo>
                    <a:pt x="712647" y="715687"/>
                  </a:lnTo>
                  <a:lnTo>
                    <a:pt x="724675" y="664520"/>
                  </a:lnTo>
                  <a:lnTo>
                    <a:pt x="730058" y="612316"/>
                  </a:lnTo>
                  <a:lnTo>
                    <a:pt x="739112" y="557914"/>
                  </a:lnTo>
                  <a:lnTo>
                    <a:pt x="738995" y="500201"/>
                  </a:lnTo>
                  <a:lnTo>
                    <a:pt x="731181" y="450024"/>
                  </a:lnTo>
                  <a:lnTo>
                    <a:pt x="724577" y="401232"/>
                  </a:lnTo>
                  <a:lnTo>
                    <a:pt x="716756" y="348413"/>
                  </a:lnTo>
                  <a:lnTo>
                    <a:pt x="695541" y="295779"/>
                  </a:lnTo>
                  <a:lnTo>
                    <a:pt x="668820" y="240322"/>
                  </a:lnTo>
                  <a:lnTo>
                    <a:pt x="632845" y="178685"/>
                  </a:lnTo>
                  <a:lnTo>
                    <a:pt x="584304" y="124858"/>
                  </a:lnTo>
                  <a:lnTo>
                    <a:pt x="521700" y="67113"/>
                  </a:lnTo>
                  <a:lnTo>
                    <a:pt x="458579" y="28677"/>
                  </a:lnTo>
                  <a:lnTo>
                    <a:pt x="406894" y="6756"/>
                  </a:lnTo>
                  <a:lnTo>
                    <a:pt x="344692" y="0"/>
                  </a:lnTo>
                  <a:lnTo>
                    <a:pt x="304345" y="1949"/>
                  </a:lnTo>
                  <a:lnTo>
                    <a:pt x="253682" y="18678"/>
                  </a:lnTo>
                  <a:lnTo>
                    <a:pt x="190904" y="51347"/>
                  </a:lnTo>
                  <a:lnTo>
                    <a:pt x="150546" y="87293"/>
                  </a:lnTo>
                  <a:lnTo>
                    <a:pt x="114758" y="141419"/>
                  </a:lnTo>
                  <a:lnTo>
                    <a:pt x="79572" y="192596"/>
                  </a:lnTo>
                  <a:lnTo>
                    <a:pt x="51484" y="250529"/>
                  </a:lnTo>
                  <a:lnTo>
                    <a:pt x="30426" y="306637"/>
                  </a:lnTo>
                  <a:lnTo>
                    <a:pt x="11924" y="366989"/>
                  </a:lnTo>
                  <a:lnTo>
                    <a:pt x="5858" y="3878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219581" y="237447"/>
            <a:ext cx="1749456" cy="941745"/>
            <a:chOff x="1219581" y="237447"/>
            <a:chExt cx="1749456" cy="941745"/>
          </a:xfrm>
        </p:grpSpPr>
        <p:sp>
          <p:nvSpPr>
            <p:cNvPr id="2" name="Freeform 1"/>
            <p:cNvSpPr/>
            <p:nvPr/>
          </p:nvSpPr>
          <p:spPr>
            <a:xfrm>
              <a:off x="1219581" y="507426"/>
              <a:ext cx="352981" cy="547754"/>
            </a:xfrm>
            <a:custGeom>
              <a:avLst/>
              <a:gdLst/>
              <a:ahLst/>
              <a:cxnLst/>
              <a:rect l="0" t="0" r="0" b="0"/>
              <a:pathLst>
                <a:path w="352981" h="547754">
                  <a:moveTo>
                    <a:pt x="254408" y="50584"/>
                  </a:moveTo>
                  <a:lnTo>
                    <a:pt x="243230" y="39405"/>
                  </a:lnTo>
                  <a:lnTo>
                    <a:pt x="236427" y="37282"/>
                  </a:lnTo>
                  <a:lnTo>
                    <a:pt x="179078" y="33870"/>
                  </a:lnTo>
                  <a:lnTo>
                    <a:pt x="115590" y="18646"/>
                  </a:lnTo>
                  <a:lnTo>
                    <a:pt x="54327" y="2574"/>
                  </a:lnTo>
                  <a:lnTo>
                    <a:pt x="28223" y="0"/>
                  </a:lnTo>
                  <a:lnTo>
                    <a:pt x="18220" y="3993"/>
                  </a:lnTo>
                  <a:lnTo>
                    <a:pt x="10382" y="11335"/>
                  </a:lnTo>
                  <a:lnTo>
                    <a:pt x="3986" y="20908"/>
                  </a:lnTo>
                  <a:lnTo>
                    <a:pt x="0" y="44024"/>
                  </a:lnTo>
                  <a:lnTo>
                    <a:pt x="1213" y="89584"/>
                  </a:lnTo>
                  <a:lnTo>
                    <a:pt x="4692" y="141298"/>
                  </a:lnTo>
                  <a:lnTo>
                    <a:pt x="13132" y="189376"/>
                  </a:lnTo>
                  <a:lnTo>
                    <a:pt x="26464" y="246846"/>
                  </a:lnTo>
                  <a:lnTo>
                    <a:pt x="36871" y="281091"/>
                  </a:lnTo>
                  <a:lnTo>
                    <a:pt x="40363" y="284974"/>
                  </a:lnTo>
                  <a:lnTo>
                    <a:pt x="43861" y="284053"/>
                  </a:lnTo>
                  <a:lnTo>
                    <a:pt x="50867" y="273671"/>
                  </a:lnTo>
                  <a:lnTo>
                    <a:pt x="68017" y="241530"/>
                  </a:lnTo>
                  <a:lnTo>
                    <a:pt x="73995" y="234033"/>
                  </a:lnTo>
                  <a:lnTo>
                    <a:pt x="96236" y="225703"/>
                  </a:lnTo>
                  <a:lnTo>
                    <a:pt x="158233" y="213852"/>
                  </a:lnTo>
                  <a:lnTo>
                    <a:pt x="212107" y="223715"/>
                  </a:lnTo>
                  <a:lnTo>
                    <a:pt x="253201" y="245223"/>
                  </a:lnTo>
                  <a:lnTo>
                    <a:pt x="285062" y="275121"/>
                  </a:lnTo>
                  <a:lnTo>
                    <a:pt x="333240" y="335155"/>
                  </a:lnTo>
                  <a:lnTo>
                    <a:pt x="351608" y="377027"/>
                  </a:lnTo>
                  <a:lnTo>
                    <a:pt x="352980" y="401170"/>
                  </a:lnTo>
                  <a:lnTo>
                    <a:pt x="344329" y="460387"/>
                  </a:lnTo>
                  <a:lnTo>
                    <a:pt x="331808" y="484623"/>
                  </a:lnTo>
                  <a:lnTo>
                    <a:pt x="314544" y="502023"/>
                  </a:lnTo>
                  <a:lnTo>
                    <a:pt x="252972" y="537892"/>
                  </a:lnTo>
                  <a:lnTo>
                    <a:pt x="227644" y="547145"/>
                  </a:lnTo>
                  <a:lnTo>
                    <a:pt x="187076" y="547753"/>
                  </a:lnTo>
                  <a:lnTo>
                    <a:pt x="124211" y="536308"/>
                  </a:lnTo>
                  <a:lnTo>
                    <a:pt x="74879" y="518970"/>
                  </a:lnTo>
                  <a:lnTo>
                    <a:pt x="54367" y="5138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47772" y="684352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5834" y="5589"/>
                  </a:lnTo>
                  <a:lnTo>
                    <a:pt x="39554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47772" y="705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37243" y="818449"/>
              <a:ext cx="221100" cy="13303"/>
            </a:xfrm>
            <a:custGeom>
              <a:avLst/>
              <a:gdLst/>
              <a:ahLst/>
              <a:cxnLst/>
              <a:rect l="0" t="0" r="0" b="0"/>
              <a:pathLst>
                <a:path w="221100" h="13303">
                  <a:moveTo>
                    <a:pt x="221099" y="13302"/>
                  </a:moveTo>
                  <a:lnTo>
                    <a:pt x="209920" y="2123"/>
                  </a:lnTo>
                  <a:lnTo>
                    <a:pt x="203118" y="0"/>
                  </a:lnTo>
                  <a:lnTo>
                    <a:pt x="145768" y="2177"/>
                  </a:lnTo>
                  <a:lnTo>
                    <a:pt x="94174" y="8721"/>
                  </a:lnTo>
                  <a:lnTo>
                    <a:pt x="36323" y="7414"/>
                  </a:lnTo>
                  <a:lnTo>
                    <a:pt x="0" y="13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74197" y="237447"/>
              <a:ext cx="391286" cy="392559"/>
            </a:xfrm>
            <a:custGeom>
              <a:avLst/>
              <a:gdLst/>
              <a:ahLst/>
              <a:cxnLst/>
              <a:rect l="0" t="0" r="0" b="0"/>
              <a:pathLst>
                <a:path w="391286" h="392559">
                  <a:moveTo>
                    <a:pt x="326383" y="46822"/>
                  </a:moveTo>
                  <a:lnTo>
                    <a:pt x="267766" y="37757"/>
                  </a:lnTo>
                  <a:lnTo>
                    <a:pt x="214762" y="28177"/>
                  </a:lnTo>
                  <a:lnTo>
                    <a:pt x="158479" y="11582"/>
                  </a:lnTo>
                  <a:lnTo>
                    <a:pt x="113582" y="0"/>
                  </a:lnTo>
                  <a:lnTo>
                    <a:pt x="83626" y="1836"/>
                  </a:lnTo>
                  <a:lnTo>
                    <a:pt x="73298" y="7472"/>
                  </a:lnTo>
                  <a:lnTo>
                    <a:pt x="66413" y="15910"/>
                  </a:lnTo>
                  <a:lnTo>
                    <a:pt x="61823" y="26214"/>
                  </a:lnTo>
                  <a:lnTo>
                    <a:pt x="62961" y="53261"/>
                  </a:lnTo>
                  <a:lnTo>
                    <a:pt x="77167" y="107105"/>
                  </a:lnTo>
                  <a:lnTo>
                    <a:pt x="86417" y="170588"/>
                  </a:lnTo>
                  <a:lnTo>
                    <a:pt x="89197" y="181975"/>
                  </a:lnTo>
                  <a:lnTo>
                    <a:pt x="93390" y="187227"/>
                  </a:lnTo>
                  <a:lnTo>
                    <a:pt x="98524" y="188389"/>
                  </a:lnTo>
                  <a:lnTo>
                    <a:pt x="151773" y="169532"/>
                  </a:lnTo>
                  <a:lnTo>
                    <a:pt x="164353" y="163724"/>
                  </a:lnTo>
                  <a:lnTo>
                    <a:pt x="193928" y="160390"/>
                  </a:lnTo>
                  <a:lnTo>
                    <a:pt x="254986" y="167781"/>
                  </a:lnTo>
                  <a:lnTo>
                    <a:pt x="303701" y="181676"/>
                  </a:lnTo>
                  <a:lnTo>
                    <a:pt x="343999" y="205738"/>
                  </a:lnTo>
                  <a:lnTo>
                    <a:pt x="358779" y="220396"/>
                  </a:lnTo>
                  <a:lnTo>
                    <a:pt x="387307" y="274184"/>
                  </a:lnTo>
                  <a:lnTo>
                    <a:pt x="391285" y="303849"/>
                  </a:lnTo>
                  <a:lnTo>
                    <a:pt x="390708" y="319949"/>
                  </a:lnTo>
                  <a:lnTo>
                    <a:pt x="386814" y="331852"/>
                  </a:lnTo>
                  <a:lnTo>
                    <a:pt x="351282" y="369565"/>
                  </a:lnTo>
                  <a:lnTo>
                    <a:pt x="318813" y="385125"/>
                  </a:lnTo>
                  <a:lnTo>
                    <a:pt x="256344" y="392457"/>
                  </a:lnTo>
                  <a:lnTo>
                    <a:pt x="199176" y="392558"/>
                  </a:lnTo>
                  <a:lnTo>
                    <a:pt x="144672" y="385698"/>
                  </a:lnTo>
                  <a:lnTo>
                    <a:pt x="93818" y="376257"/>
                  </a:lnTo>
                  <a:lnTo>
                    <a:pt x="55484" y="368390"/>
                  </a:lnTo>
                  <a:lnTo>
                    <a:pt x="0" y="3732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63668" y="715937"/>
              <a:ext cx="505369" cy="30604"/>
            </a:xfrm>
            <a:custGeom>
              <a:avLst/>
              <a:gdLst/>
              <a:ahLst/>
              <a:cxnLst/>
              <a:rect l="0" t="0" r="0" b="0"/>
              <a:pathLst>
                <a:path w="505369" h="30604">
                  <a:moveTo>
                    <a:pt x="505368" y="10529"/>
                  </a:moveTo>
                  <a:lnTo>
                    <a:pt x="467890" y="18862"/>
                  </a:lnTo>
                  <a:lnTo>
                    <a:pt x="416466" y="20624"/>
                  </a:lnTo>
                  <a:lnTo>
                    <a:pt x="354013" y="22141"/>
                  </a:lnTo>
                  <a:lnTo>
                    <a:pt x="307404" y="28268"/>
                  </a:lnTo>
                  <a:lnTo>
                    <a:pt x="250180" y="30603"/>
                  </a:lnTo>
                  <a:lnTo>
                    <a:pt x="192280" y="30125"/>
                  </a:lnTo>
                  <a:lnTo>
                    <a:pt x="130138" y="20075"/>
                  </a:lnTo>
                  <a:lnTo>
                    <a:pt x="77944" y="13357"/>
                  </a:lnTo>
                  <a:lnTo>
                    <a:pt x="15983" y="36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26880" y="884393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8334" y="52051"/>
                  </a:lnTo>
                  <a:lnTo>
                    <a:pt x="15684" y="111537"/>
                  </a:lnTo>
                  <a:lnTo>
                    <a:pt x="28683" y="174132"/>
                  </a:lnTo>
                  <a:lnTo>
                    <a:pt x="33846" y="222780"/>
                  </a:lnTo>
                  <a:lnTo>
                    <a:pt x="39665" y="264881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07592" y="1821430"/>
            <a:ext cx="3435310" cy="813369"/>
            <a:chOff x="407592" y="1821430"/>
            <a:chExt cx="3435310" cy="813369"/>
          </a:xfrm>
        </p:grpSpPr>
        <p:sp>
          <p:nvSpPr>
            <p:cNvPr id="10" name="Freeform 9"/>
            <p:cNvSpPr/>
            <p:nvPr/>
          </p:nvSpPr>
          <p:spPr>
            <a:xfrm>
              <a:off x="642238" y="2063585"/>
              <a:ext cx="1" cy="473783"/>
            </a:xfrm>
            <a:custGeom>
              <a:avLst/>
              <a:gdLst/>
              <a:ahLst/>
              <a:cxnLst/>
              <a:rect l="0" t="0" r="0" b="0"/>
              <a:pathLst>
                <a:path w="1" h="473783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0" y="153669"/>
                  </a:lnTo>
                  <a:lnTo>
                    <a:pt x="0" y="208138"/>
                  </a:lnTo>
                  <a:lnTo>
                    <a:pt x="0" y="251603"/>
                  </a:lnTo>
                  <a:lnTo>
                    <a:pt x="0" y="314365"/>
                  </a:lnTo>
                  <a:lnTo>
                    <a:pt x="0" y="369356"/>
                  </a:lnTo>
                  <a:lnTo>
                    <a:pt x="0" y="430451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7592" y="2034222"/>
              <a:ext cx="403103" cy="461032"/>
            </a:xfrm>
            <a:custGeom>
              <a:avLst/>
              <a:gdLst/>
              <a:ahLst/>
              <a:cxnLst/>
              <a:rect l="0" t="0" r="0" b="0"/>
              <a:pathLst>
                <a:path w="403103" h="461032">
                  <a:moveTo>
                    <a:pt x="13547" y="82005"/>
                  </a:moveTo>
                  <a:lnTo>
                    <a:pt x="2369" y="93184"/>
                  </a:lnTo>
                  <a:lnTo>
                    <a:pt x="246" y="92967"/>
                  </a:lnTo>
                  <a:lnTo>
                    <a:pt x="0" y="89313"/>
                  </a:lnTo>
                  <a:lnTo>
                    <a:pt x="1007" y="83368"/>
                  </a:lnTo>
                  <a:lnTo>
                    <a:pt x="13601" y="63822"/>
                  </a:lnTo>
                  <a:lnTo>
                    <a:pt x="67119" y="31353"/>
                  </a:lnTo>
                  <a:lnTo>
                    <a:pt x="122074" y="9030"/>
                  </a:lnTo>
                  <a:lnTo>
                    <a:pt x="175625" y="0"/>
                  </a:lnTo>
                  <a:lnTo>
                    <a:pt x="231263" y="6622"/>
                  </a:lnTo>
                  <a:lnTo>
                    <a:pt x="284194" y="22315"/>
                  </a:lnTo>
                  <a:lnTo>
                    <a:pt x="323202" y="47598"/>
                  </a:lnTo>
                  <a:lnTo>
                    <a:pt x="352268" y="83528"/>
                  </a:lnTo>
                  <a:lnTo>
                    <a:pt x="362181" y="103739"/>
                  </a:lnTo>
                  <a:lnTo>
                    <a:pt x="364248" y="124420"/>
                  </a:lnTo>
                  <a:lnTo>
                    <a:pt x="356043" y="166293"/>
                  </a:lnTo>
                  <a:lnTo>
                    <a:pt x="343582" y="184198"/>
                  </a:lnTo>
                  <a:lnTo>
                    <a:pt x="306987" y="214756"/>
                  </a:lnTo>
                  <a:lnTo>
                    <a:pt x="245055" y="248362"/>
                  </a:lnTo>
                  <a:lnTo>
                    <a:pt x="240416" y="254911"/>
                  </a:lnTo>
                  <a:lnTo>
                    <a:pt x="239662" y="261617"/>
                  </a:lnTo>
                  <a:lnTo>
                    <a:pt x="241500" y="268427"/>
                  </a:lnTo>
                  <a:lnTo>
                    <a:pt x="252900" y="282233"/>
                  </a:lnTo>
                  <a:lnTo>
                    <a:pt x="283225" y="315749"/>
                  </a:lnTo>
                  <a:lnTo>
                    <a:pt x="318801" y="374887"/>
                  </a:lnTo>
                  <a:lnTo>
                    <a:pt x="360981" y="436687"/>
                  </a:lnTo>
                  <a:lnTo>
                    <a:pt x="375023" y="450212"/>
                  </a:lnTo>
                  <a:lnTo>
                    <a:pt x="403102" y="4610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856791" y="2241004"/>
              <a:ext cx="175002" cy="233194"/>
            </a:xfrm>
            <a:custGeom>
              <a:avLst/>
              <a:gdLst/>
              <a:ahLst/>
              <a:cxnLst/>
              <a:rect l="0" t="0" r="0" b="0"/>
              <a:pathLst>
                <a:path w="175002" h="233194">
                  <a:moveTo>
                    <a:pt x="17074" y="96322"/>
                  </a:moveTo>
                  <a:lnTo>
                    <a:pt x="33841" y="107500"/>
                  </a:lnTo>
                  <a:lnTo>
                    <a:pt x="51432" y="109869"/>
                  </a:lnTo>
                  <a:lnTo>
                    <a:pt x="107733" y="104908"/>
                  </a:lnTo>
                  <a:lnTo>
                    <a:pt x="134143" y="90157"/>
                  </a:lnTo>
                  <a:lnTo>
                    <a:pt x="149433" y="77594"/>
                  </a:lnTo>
                  <a:lnTo>
                    <a:pt x="157788" y="57973"/>
                  </a:lnTo>
                  <a:lnTo>
                    <a:pt x="160017" y="46189"/>
                  </a:lnTo>
                  <a:lnTo>
                    <a:pt x="157992" y="35994"/>
                  </a:lnTo>
                  <a:lnTo>
                    <a:pt x="146385" y="18427"/>
                  </a:lnTo>
                  <a:lnTo>
                    <a:pt x="126408" y="5940"/>
                  </a:lnTo>
                  <a:lnTo>
                    <a:pt x="114530" y="972"/>
                  </a:lnTo>
                  <a:lnTo>
                    <a:pt x="103101" y="0"/>
                  </a:lnTo>
                  <a:lnTo>
                    <a:pt x="81045" y="5159"/>
                  </a:lnTo>
                  <a:lnTo>
                    <a:pt x="54485" y="21218"/>
                  </a:lnTo>
                  <a:lnTo>
                    <a:pt x="10258" y="70477"/>
                  </a:lnTo>
                  <a:lnTo>
                    <a:pt x="2346" y="94584"/>
                  </a:lnTo>
                  <a:lnTo>
                    <a:pt x="0" y="122456"/>
                  </a:lnTo>
                  <a:lnTo>
                    <a:pt x="6426" y="157878"/>
                  </a:lnTo>
                  <a:lnTo>
                    <a:pt x="16631" y="179832"/>
                  </a:lnTo>
                  <a:lnTo>
                    <a:pt x="35204" y="195049"/>
                  </a:lnTo>
                  <a:lnTo>
                    <a:pt x="59057" y="204541"/>
                  </a:lnTo>
                  <a:lnTo>
                    <a:pt x="112498" y="213755"/>
                  </a:lnTo>
                  <a:lnTo>
                    <a:pt x="175001" y="2331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097722" y="2270242"/>
              <a:ext cx="176227" cy="168232"/>
            </a:xfrm>
            <a:custGeom>
              <a:avLst/>
              <a:gdLst/>
              <a:ahLst/>
              <a:cxnLst/>
              <a:rect l="0" t="0" r="0" b="0"/>
              <a:pathLst>
                <a:path w="176227" h="168232">
                  <a:moveTo>
                    <a:pt x="176226" y="24970"/>
                  </a:moveTo>
                  <a:lnTo>
                    <a:pt x="158245" y="9329"/>
                  </a:lnTo>
                  <a:lnTo>
                    <a:pt x="141328" y="1251"/>
                  </a:lnTo>
                  <a:lnTo>
                    <a:pt x="118992" y="0"/>
                  </a:lnTo>
                  <a:lnTo>
                    <a:pt x="72113" y="8729"/>
                  </a:lnTo>
                  <a:lnTo>
                    <a:pt x="45292" y="23927"/>
                  </a:lnTo>
                  <a:lnTo>
                    <a:pt x="22527" y="43248"/>
                  </a:lnTo>
                  <a:lnTo>
                    <a:pt x="6553" y="69380"/>
                  </a:lnTo>
                  <a:lnTo>
                    <a:pt x="0" y="104939"/>
                  </a:lnTo>
                  <a:lnTo>
                    <a:pt x="4707" y="125243"/>
                  </a:lnTo>
                  <a:lnTo>
                    <a:pt x="26792" y="157341"/>
                  </a:lnTo>
                  <a:lnTo>
                    <a:pt x="46250" y="165690"/>
                  </a:lnTo>
                  <a:lnTo>
                    <a:pt x="69326" y="168231"/>
                  </a:lnTo>
                  <a:lnTo>
                    <a:pt x="109616" y="160330"/>
                  </a:lnTo>
                  <a:lnTo>
                    <a:pt x="134112" y="1513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389761" y="2337326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3120" y="42692"/>
                  </a:lnTo>
                  <a:lnTo>
                    <a:pt x="9878" y="104310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358176" y="218992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484518" y="2263511"/>
              <a:ext cx="171796" cy="360412"/>
            </a:xfrm>
            <a:custGeom>
              <a:avLst/>
              <a:gdLst/>
              <a:ahLst/>
              <a:cxnLst/>
              <a:rect l="0" t="0" r="0" b="0"/>
              <a:pathLst>
                <a:path w="171796" h="360412">
                  <a:moveTo>
                    <a:pt x="0" y="105400"/>
                  </a:moveTo>
                  <a:lnTo>
                    <a:pt x="16767" y="116579"/>
                  </a:lnTo>
                  <a:lnTo>
                    <a:pt x="28119" y="137665"/>
                  </a:lnTo>
                  <a:lnTo>
                    <a:pt x="44939" y="193272"/>
                  </a:lnTo>
                  <a:lnTo>
                    <a:pt x="59526" y="255382"/>
                  </a:lnTo>
                  <a:lnTo>
                    <a:pt x="70553" y="306992"/>
                  </a:lnTo>
                  <a:lnTo>
                    <a:pt x="79351" y="360411"/>
                  </a:lnTo>
                  <a:lnTo>
                    <a:pt x="78637" y="359636"/>
                  </a:lnTo>
                  <a:lnTo>
                    <a:pt x="53745" y="304300"/>
                  </a:lnTo>
                  <a:lnTo>
                    <a:pt x="50403" y="283878"/>
                  </a:lnTo>
                  <a:lnTo>
                    <a:pt x="48859" y="249530"/>
                  </a:lnTo>
                  <a:lnTo>
                    <a:pt x="32268" y="190412"/>
                  </a:lnTo>
                  <a:lnTo>
                    <a:pt x="22101" y="131985"/>
                  </a:lnTo>
                  <a:lnTo>
                    <a:pt x="13161" y="79196"/>
                  </a:lnTo>
                  <a:lnTo>
                    <a:pt x="14038" y="49300"/>
                  </a:lnTo>
                  <a:lnTo>
                    <a:pt x="22227" y="24315"/>
                  </a:lnTo>
                  <a:lnTo>
                    <a:pt x="30026" y="15079"/>
                  </a:lnTo>
                  <a:lnTo>
                    <a:pt x="51169" y="1697"/>
                  </a:lnTo>
                  <a:lnTo>
                    <a:pt x="62189" y="0"/>
                  </a:lnTo>
                  <a:lnTo>
                    <a:pt x="83791" y="4353"/>
                  </a:lnTo>
                  <a:lnTo>
                    <a:pt x="110095" y="19959"/>
                  </a:lnTo>
                  <a:lnTo>
                    <a:pt x="139943" y="48532"/>
                  </a:lnTo>
                  <a:lnTo>
                    <a:pt x="169828" y="104613"/>
                  </a:lnTo>
                  <a:lnTo>
                    <a:pt x="171795" y="126108"/>
                  </a:lnTo>
                  <a:lnTo>
                    <a:pt x="170682" y="136753"/>
                  </a:lnTo>
                  <a:lnTo>
                    <a:pt x="166430" y="145019"/>
                  </a:lnTo>
                  <a:lnTo>
                    <a:pt x="152348" y="157324"/>
                  </a:lnTo>
                  <a:lnTo>
                    <a:pt x="131271" y="163573"/>
                  </a:lnTo>
                  <a:lnTo>
                    <a:pt x="108645" y="168689"/>
                  </a:lnTo>
                  <a:lnTo>
                    <a:pt x="73699" y="1896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674031" y="2239534"/>
              <a:ext cx="115814" cy="206731"/>
            </a:xfrm>
            <a:custGeom>
              <a:avLst/>
              <a:gdLst/>
              <a:ahLst/>
              <a:cxnLst/>
              <a:rect l="0" t="0" r="0" b="0"/>
              <a:pathLst>
                <a:path w="115814" h="206731">
                  <a:moveTo>
                    <a:pt x="0" y="87264"/>
                  </a:moveTo>
                  <a:lnTo>
                    <a:pt x="38373" y="116572"/>
                  </a:lnTo>
                  <a:lnTo>
                    <a:pt x="54004" y="142351"/>
                  </a:lnTo>
                  <a:lnTo>
                    <a:pt x="77020" y="203292"/>
                  </a:lnTo>
                  <a:lnTo>
                    <a:pt x="78253" y="206730"/>
                  </a:lnTo>
                  <a:lnTo>
                    <a:pt x="59291" y="149344"/>
                  </a:lnTo>
                  <a:lnTo>
                    <a:pt x="42065" y="94529"/>
                  </a:lnTo>
                  <a:lnTo>
                    <a:pt x="28066" y="46585"/>
                  </a:lnTo>
                  <a:lnTo>
                    <a:pt x="29239" y="36747"/>
                  </a:lnTo>
                  <a:lnTo>
                    <a:pt x="39901" y="19579"/>
                  </a:lnTo>
                  <a:lnTo>
                    <a:pt x="56338" y="7268"/>
                  </a:lnTo>
                  <a:lnTo>
                    <a:pt x="65635" y="2348"/>
                  </a:lnTo>
                  <a:lnTo>
                    <a:pt x="85323" y="0"/>
                  </a:lnTo>
                  <a:lnTo>
                    <a:pt x="115813" y="30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866826" y="2253098"/>
              <a:ext cx="182885" cy="202892"/>
            </a:xfrm>
            <a:custGeom>
              <a:avLst/>
              <a:gdLst/>
              <a:ahLst/>
              <a:cxnLst/>
              <a:rect l="0" t="0" r="0" b="0"/>
              <a:pathLst>
                <a:path w="182885" h="202892">
                  <a:moveTo>
                    <a:pt x="123060" y="21057"/>
                  </a:moveTo>
                  <a:lnTo>
                    <a:pt x="106292" y="15468"/>
                  </a:lnTo>
                  <a:lnTo>
                    <a:pt x="88701" y="15843"/>
                  </a:lnTo>
                  <a:lnTo>
                    <a:pt x="70354" y="21080"/>
                  </a:lnTo>
                  <a:lnTo>
                    <a:pt x="26677" y="50060"/>
                  </a:lnTo>
                  <a:lnTo>
                    <a:pt x="12763" y="66703"/>
                  </a:lnTo>
                  <a:lnTo>
                    <a:pt x="3849" y="86967"/>
                  </a:lnTo>
                  <a:lnTo>
                    <a:pt x="0" y="124684"/>
                  </a:lnTo>
                  <a:lnTo>
                    <a:pt x="3246" y="151731"/>
                  </a:lnTo>
                  <a:lnTo>
                    <a:pt x="14827" y="173111"/>
                  </a:lnTo>
                  <a:lnTo>
                    <a:pt x="31672" y="189242"/>
                  </a:lnTo>
                  <a:lnTo>
                    <a:pt x="50857" y="200311"/>
                  </a:lnTo>
                  <a:lnTo>
                    <a:pt x="74202" y="202891"/>
                  </a:lnTo>
                  <a:lnTo>
                    <a:pt x="99006" y="198968"/>
                  </a:lnTo>
                  <a:lnTo>
                    <a:pt x="132700" y="182436"/>
                  </a:lnTo>
                  <a:lnTo>
                    <a:pt x="162571" y="155830"/>
                  </a:lnTo>
                  <a:lnTo>
                    <a:pt x="174935" y="135939"/>
                  </a:lnTo>
                  <a:lnTo>
                    <a:pt x="182884" y="99420"/>
                  </a:lnTo>
                  <a:lnTo>
                    <a:pt x="179650" y="58963"/>
                  </a:lnTo>
                  <a:lnTo>
                    <a:pt x="171218" y="37514"/>
                  </a:lnTo>
                  <a:lnTo>
                    <a:pt x="165693" y="28519"/>
                  </a:lnTo>
                  <a:lnTo>
                    <a:pt x="150197" y="15405"/>
                  </a:lnTo>
                  <a:lnTo>
                    <a:pt x="131611" y="6847"/>
                  </a:lnTo>
                  <a:lnTo>
                    <a:pt x="914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108140" y="2217699"/>
              <a:ext cx="197601" cy="231511"/>
            </a:xfrm>
            <a:custGeom>
              <a:avLst/>
              <a:gdLst/>
              <a:ahLst/>
              <a:cxnLst/>
              <a:rect l="0" t="0" r="0" b="0"/>
              <a:pathLst>
                <a:path w="197601" h="231511">
                  <a:moveTo>
                    <a:pt x="144958" y="77513"/>
                  </a:moveTo>
                  <a:lnTo>
                    <a:pt x="150547" y="60745"/>
                  </a:lnTo>
                  <a:lnTo>
                    <a:pt x="150171" y="43155"/>
                  </a:lnTo>
                  <a:lnTo>
                    <a:pt x="148434" y="33550"/>
                  </a:lnTo>
                  <a:lnTo>
                    <a:pt x="143765" y="25978"/>
                  </a:lnTo>
                  <a:lnTo>
                    <a:pt x="129220" y="14444"/>
                  </a:lnTo>
                  <a:lnTo>
                    <a:pt x="101300" y="1374"/>
                  </a:lnTo>
                  <a:lnTo>
                    <a:pt x="81101" y="0"/>
                  </a:lnTo>
                  <a:lnTo>
                    <a:pt x="60425" y="4458"/>
                  </a:lnTo>
                  <a:lnTo>
                    <a:pt x="39538" y="14238"/>
                  </a:lnTo>
                  <a:lnTo>
                    <a:pt x="24795" y="29504"/>
                  </a:lnTo>
                  <a:lnTo>
                    <a:pt x="5798" y="67900"/>
                  </a:lnTo>
                  <a:lnTo>
                    <a:pt x="0" y="110020"/>
                  </a:lnTo>
                  <a:lnTo>
                    <a:pt x="3871" y="148366"/>
                  </a:lnTo>
                  <a:lnTo>
                    <a:pt x="18017" y="181955"/>
                  </a:lnTo>
                  <a:lnTo>
                    <a:pt x="33557" y="197241"/>
                  </a:lnTo>
                  <a:lnTo>
                    <a:pt x="77719" y="222176"/>
                  </a:lnTo>
                  <a:lnTo>
                    <a:pt x="117756" y="231510"/>
                  </a:lnTo>
                  <a:lnTo>
                    <a:pt x="153666" y="228687"/>
                  </a:lnTo>
                  <a:lnTo>
                    <a:pt x="197600" y="214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362520" y="2255876"/>
              <a:ext cx="301190" cy="187316"/>
            </a:xfrm>
            <a:custGeom>
              <a:avLst/>
              <a:gdLst/>
              <a:ahLst/>
              <a:cxnLst/>
              <a:rect l="0" t="0" r="0" b="0"/>
              <a:pathLst>
                <a:path w="301190" h="187316">
                  <a:moveTo>
                    <a:pt x="153790" y="102507"/>
                  </a:moveTo>
                  <a:lnTo>
                    <a:pt x="151451" y="63989"/>
                  </a:lnTo>
                  <a:lnTo>
                    <a:pt x="136979" y="37932"/>
                  </a:lnTo>
                  <a:lnTo>
                    <a:pt x="124482" y="22724"/>
                  </a:lnTo>
                  <a:lnTo>
                    <a:pt x="98703" y="6598"/>
                  </a:lnTo>
                  <a:lnTo>
                    <a:pt x="63249" y="0"/>
                  </a:lnTo>
                  <a:lnTo>
                    <a:pt x="42969" y="4696"/>
                  </a:lnTo>
                  <a:lnTo>
                    <a:pt x="10887" y="26774"/>
                  </a:lnTo>
                  <a:lnTo>
                    <a:pt x="2540" y="49351"/>
                  </a:lnTo>
                  <a:lnTo>
                    <a:pt x="0" y="76542"/>
                  </a:lnTo>
                  <a:lnTo>
                    <a:pt x="10908" y="133446"/>
                  </a:lnTo>
                  <a:lnTo>
                    <a:pt x="26317" y="159897"/>
                  </a:lnTo>
                  <a:lnTo>
                    <a:pt x="51290" y="182553"/>
                  </a:lnTo>
                  <a:lnTo>
                    <a:pt x="60890" y="186286"/>
                  </a:lnTo>
                  <a:lnTo>
                    <a:pt x="80916" y="187315"/>
                  </a:lnTo>
                  <a:lnTo>
                    <a:pt x="111921" y="175729"/>
                  </a:lnTo>
                  <a:lnTo>
                    <a:pt x="143334" y="151888"/>
                  </a:lnTo>
                  <a:lnTo>
                    <a:pt x="163690" y="122598"/>
                  </a:lnTo>
                  <a:lnTo>
                    <a:pt x="166769" y="102078"/>
                  </a:lnTo>
                  <a:lnTo>
                    <a:pt x="165952" y="91692"/>
                  </a:lnTo>
                  <a:lnTo>
                    <a:pt x="166578" y="89448"/>
                  </a:lnTo>
                  <a:lnTo>
                    <a:pt x="197166" y="142483"/>
                  </a:lnTo>
                  <a:lnTo>
                    <a:pt x="211673" y="156539"/>
                  </a:lnTo>
                  <a:lnTo>
                    <a:pt x="229819" y="166686"/>
                  </a:lnTo>
                  <a:lnTo>
                    <a:pt x="265354" y="173385"/>
                  </a:lnTo>
                  <a:lnTo>
                    <a:pt x="282533" y="171833"/>
                  </a:lnTo>
                  <a:lnTo>
                    <a:pt x="301189" y="1656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653614" y="1989886"/>
              <a:ext cx="94324" cy="473783"/>
            </a:xfrm>
            <a:custGeom>
              <a:avLst/>
              <a:gdLst/>
              <a:ahLst/>
              <a:cxnLst/>
              <a:rect l="0" t="0" r="0" b="0"/>
              <a:pathLst>
                <a:path w="94324" h="473783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8058" y="156012"/>
                  </a:lnTo>
                  <a:lnTo>
                    <a:pt x="17550" y="209612"/>
                  </a:lnTo>
                  <a:lnTo>
                    <a:pt x="31238" y="270302"/>
                  </a:lnTo>
                  <a:lnTo>
                    <a:pt x="41706" y="325364"/>
                  </a:lnTo>
                  <a:lnTo>
                    <a:pt x="52217" y="378724"/>
                  </a:lnTo>
                  <a:lnTo>
                    <a:pt x="60401" y="410477"/>
                  </a:lnTo>
                  <a:lnTo>
                    <a:pt x="94323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063792" y="2176380"/>
              <a:ext cx="147400" cy="13548"/>
            </a:xfrm>
            <a:custGeom>
              <a:avLst/>
              <a:gdLst/>
              <a:ahLst/>
              <a:cxnLst/>
              <a:rect l="0" t="0" r="0" b="0"/>
              <a:pathLst>
                <a:path w="147400" h="13548">
                  <a:moveTo>
                    <a:pt x="147399" y="13547"/>
                  </a:moveTo>
                  <a:lnTo>
                    <a:pt x="130632" y="2369"/>
                  </a:lnTo>
                  <a:lnTo>
                    <a:pt x="106802" y="0"/>
                  </a:lnTo>
                  <a:lnTo>
                    <a:pt x="43844" y="8012"/>
                  </a:lnTo>
                  <a:lnTo>
                    <a:pt x="0" y="13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74321" y="2253098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42114"/>
                  </a:moveTo>
                  <a:lnTo>
                    <a:pt x="136220" y="25346"/>
                  </a:lnTo>
                  <a:lnTo>
                    <a:pt x="128248" y="21577"/>
                  </a:lnTo>
                  <a:lnTo>
                    <a:pt x="74181" y="15305"/>
                  </a:lnTo>
                  <a:lnTo>
                    <a:pt x="19026" y="80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79818" y="1821430"/>
              <a:ext cx="15685" cy="305327"/>
            </a:xfrm>
            <a:custGeom>
              <a:avLst/>
              <a:gdLst/>
              <a:ahLst/>
              <a:cxnLst/>
              <a:rect l="0" t="0" r="0" b="0"/>
              <a:pathLst>
                <a:path w="15685" h="305327">
                  <a:moveTo>
                    <a:pt x="15684" y="0"/>
                  </a:moveTo>
                  <a:lnTo>
                    <a:pt x="7351" y="37478"/>
                  </a:lnTo>
                  <a:lnTo>
                    <a:pt x="0" y="94490"/>
                  </a:lnTo>
                  <a:lnTo>
                    <a:pt x="2925" y="147606"/>
                  </a:lnTo>
                  <a:lnTo>
                    <a:pt x="4495" y="195163"/>
                  </a:lnTo>
                  <a:lnTo>
                    <a:pt x="4960" y="245129"/>
                  </a:lnTo>
                  <a:lnTo>
                    <a:pt x="5156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505989" y="2221946"/>
              <a:ext cx="336913" cy="20625"/>
            </a:xfrm>
            <a:custGeom>
              <a:avLst/>
              <a:gdLst/>
              <a:ahLst/>
              <a:cxnLst/>
              <a:rect l="0" t="0" r="0" b="0"/>
              <a:pathLst>
                <a:path w="336913" h="20625">
                  <a:moveTo>
                    <a:pt x="336912" y="10095"/>
                  </a:moveTo>
                  <a:lnTo>
                    <a:pt x="299434" y="1762"/>
                  </a:lnTo>
                  <a:lnTo>
                    <a:pt x="248011" y="0"/>
                  </a:lnTo>
                  <a:lnTo>
                    <a:pt x="187165" y="7957"/>
                  </a:lnTo>
                  <a:lnTo>
                    <a:pt x="132897" y="15262"/>
                  </a:lnTo>
                  <a:lnTo>
                    <a:pt x="77118" y="19565"/>
                  </a:lnTo>
                  <a:lnTo>
                    <a:pt x="27279" y="20414"/>
                  </a:lnTo>
                  <a:lnTo>
                    <a:pt x="0" y="20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69160" y="2323144"/>
              <a:ext cx="273742" cy="311655"/>
            </a:xfrm>
            <a:custGeom>
              <a:avLst/>
              <a:gdLst/>
              <a:ahLst/>
              <a:cxnLst/>
              <a:rect l="0" t="0" r="0" b="0"/>
              <a:pathLst>
                <a:path w="273742" h="311655">
                  <a:moveTo>
                    <a:pt x="273741" y="35239"/>
                  </a:moveTo>
                  <a:lnTo>
                    <a:pt x="236263" y="26906"/>
                  </a:lnTo>
                  <a:lnTo>
                    <a:pt x="179250" y="19555"/>
                  </a:lnTo>
                  <a:lnTo>
                    <a:pt x="127304" y="6838"/>
                  </a:lnTo>
                  <a:lnTo>
                    <a:pt x="100643" y="0"/>
                  </a:lnTo>
                  <a:lnTo>
                    <a:pt x="89322" y="48"/>
                  </a:lnTo>
                  <a:lnTo>
                    <a:pt x="70505" y="6340"/>
                  </a:lnTo>
                  <a:lnTo>
                    <a:pt x="57462" y="26295"/>
                  </a:lnTo>
                  <a:lnTo>
                    <a:pt x="46661" y="70413"/>
                  </a:lnTo>
                  <a:lnTo>
                    <a:pt x="45146" y="86765"/>
                  </a:lnTo>
                  <a:lnTo>
                    <a:pt x="46475" y="95326"/>
                  </a:lnTo>
                  <a:lnTo>
                    <a:pt x="49700" y="98694"/>
                  </a:lnTo>
                  <a:lnTo>
                    <a:pt x="104680" y="93221"/>
                  </a:lnTo>
                  <a:lnTo>
                    <a:pt x="126073" y="98444"/>
                  </a:lnTo>
                  <a:lnTo>
                    <a:pt x="178949" y="127415"/>
                  </a:lnTo>
                  <a:lnTo>
                    <a:pt x="204970" y="153407"/>
                  </a:lnTo>
                  <a:lnTo>
                    <a:pt x="221909" y="183336"/>
                  </a:lnTo>
                  <a:lnTo>
                    <a:pt x="228748" y="220019"/>
                  </a:lnTo>
                  <a:lnTo>
                    <a:pt x="225185" y="254935"/>
                  </a:lnTo>
                  <a:lnTo>
                    <a:pt x="216675" y="273652"/>
                  </a:lnTo>
                  <a:lnTo>
                    <a:pt x="211130" y="281918"/>
                  </a:lnTo>
                  <a:lnTo>
                    <a:pt x="195611" y="294223"/>
                  </a:lnTo>
                  <a:lnTo>
                    <a:pt x="151463" y="311654"/>
                  </a:lnTo>
                  <a:lnTo>
                    <a:pt x="111428" y="311592"/>
                  </a:lnTo>
                  <a:lnTo>
                    <a:pt x="55979" y="295025"/>
                  </a:lnTo>
                  <a:lnTo>
                    <a:pt x="0" y="2879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2014-01-02T17:16:33Z</dcterms:created>
  <dcterms:modified xsi:type="dcterms:W3CDTF">2014-01-02T17:16:47Z</dcterms:modified>
</cp:coreProperties>
</file>